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7"/>
  </p:notesMasterIdLst>
  <p:handoutMasterIdLst>
    <p:handoutMasterId r:id="rId18"/>
  </p:handoutMasterIdLst>
  <p:sldIdLst>
    <p:sldId id="306" r:id="rId10"/>
    <p:sldId id="359" r:id="rId11"/>
    <p:sldId id="356" r:id="rId12"/>
    <p:sldId id="360" r:id="rId13"/>
    <p:sldId id="349" r:id="rId14"/>
    <p:sldId id="352" r:id="rId15"/>
    <p:sldId id="357" r:id="rId16"/>
  </p:sldIdLst>
  <p:sldSz cx="9144000" cy="5143500" type="screen16x9"/>
  <p:notesSz cx="6858000" cy="9144000"/>
  <p:custDataLst>
    <p:tags r:id="rId19"/>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a Madsen" initials="TM" lastIdx="41" clrIdx="3">
    <p:extLst>
      <p:ext uri="{19B8F6BF-5375-455C-9EA6-DF929625EA0E}">
        <p15:presenceInfo xmlns:p15="http://schemas.microsoft.com/office/powerpoint/2012/main" userId="S-1-5-21-2100284113-1573851820-878952375-403417" providerId="AD"/>
      </p:ext>
    </p:extLst>
  </p:cmAuthor>
  <p:cmAuthor id="2" name="Jane Glindvad Kristensen" initials="JGK" lastIdx="1" clrIdx="1">
    <p:extLst>
      <p:ext uri="{19B8F6BF-5375-455C-9EA6-DF929625EA0E}">
        <p15:presenceInfo xmlns:p15="http://schemas.microsoft.com/office/powerpoint/2012/main" userId="S-1-5-21-2100284113-1573851820-878952375-25699" providerId="AD"/>
      </p:ext>
    </p:extLst>
  </p:cmAuthor>
  <p:cmAuthor id="3" name="Claus Andersen-Ranberg" initials="CA" lastIdx="1" clrIdx="2">
    <p:extLst>
      <p:ext uri="{19B8F6BF-5375-455C-9EA6-DF929625EA0E}">
        <p15:presenceInfo xmlns:p15="http://schemas.microsoft.com/office/powerpoint/2012/main" userId="S-1-5-21-2100284113-1573851820-878952375-402374" providerId="AD"/>
      </p:ext>
    </p:extLst>
  </p:cmAuthor>
  <p:cmAuthor id="4" name="Helene Holm" initials="HH" lastIdx="6" clrIdx="4">
    <p:extLst>
      <p:ext uri="{19B8F6BF-5375-455C-9EA6-DF929625EA0E}">
        <p15:presenceInfo xmlns:p15="http://schemas.microsoft.com/office/powerpoint/2012/main" userId="S-1-5-21-2100284113-1573851820-878952375-488972" providerId="AD"/>
      </p:ext>
    </p:extLst>
  </p:cmAuthor>
  <p:cmAuthor id="5" name="Stig Kjeldsen" initials="SK" lastIdx="15" clrIdx="5">
    <p:extLst>
      <p:ext uri="{19B8F6BF-5375-455C-9EA6-DF929625EA0E}">
        <p15:presenceInfo xmlns:p15="http://schemas.microsoft.com/office/powerpoint/2012/main" userId="S-1-5-21-2100284113-1573851820-878952375-391526" providerId="AD"/>
      </p:ext>
    </p:extLst>
  </p:cmAuthor>
  <p:cmAuthor id="6" name="Jakob Hviid" initials="JH" lastIdx="2" clrIdx="6">
    <p:extLst>
      <p:ext uri="{19B8F6BF-5375-455C-9EA6-DF929625EA0E}">
        <p15:presenceInfo xmlns:p15="http://schemas.microsoft.com/office/powerpoint/2012/main" userId="S-1-5-21-2100284113-1573851820-878952375-578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7EFF1"/>
    <a:srgbClr val="CBDDE1"/>
    <a:srgbClr val="145F65"/>
    <a:srgbClr val="FFFFFF"/>
    <a:srgbClr val="5CB4BC"/>
    <a:srgbClr val="40A6B1"/>
    <a:srgbClr val="0097A7"/>
    <a:srgbClr val="E3F2F3"/>
    <a:srgbClr val="79C1C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74419" autoAdjust="0"/>
  </p:normalViewPr>
  <p:slideViewPr>
    <p:cSldViewPr>
      <p:cViewPr varScale="1">
        <p:scale>
          <a:sx n="105" d="100"/>
          <a:sy n="105" d="100"/>
        </p:scale>
        <p:origin x="104" y="72"/>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25-09-2024</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25-09-2024</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25. september 2024</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6848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9.xml"/><Relationship Id="rId7" Type="http://schemas.openxmlformats.org/officeDocument/2006/relationships/tags" Target="../tags/tag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3.xml"/><Relationship Id="rId7"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1.xml"/><Relationship Id="rId7" Type="http://schemas.openxmlformats.org/officeDocument/2006/relationships/tags" Target="../tags/tag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2.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3.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6.xml"/><Relationship Id="rId7" Type="http://schemas.openxmlformats.org/officeDocument/2006/relationships/vmlDrawing" Target="../drawings/vmlDrawing8.v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1.xml"/><Relationship Id="rId7" Type="http://schemas.openxmlformats.org/officeDocument/2006/relationships/vmlDrawing" Target="../drawings/vmlDrawing9.v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9.xml"/><Relationship Id="rId5" Type="http://schemas.openxmlformats.org/officeDocument/2006/relationships/slideLayout" Target="../slideLayouts/slideLayout33.xml"/><Relationship Id="rId10"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9"/>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1" name="think-cell Slide" r:id="rId10" imgW="347" imgH="346" progId="TCLayout.ActiveDocument.1">
                  <p:embed/>
                </p:oleObj>
              </mc:Choice>
              <mc:Fallback>
                <p:oleObj name="think-cell Slide" r:id="rId10" imgW="347" imgH="34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6"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9"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43"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67"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91"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15"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697"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5608"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tags" Target="../tags/tag35.xml"/><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47" Type="http://schemas.openxmlformats.org/officeDocument/2006/relationships/tags" Target="../tags/tag56.xml"/><Relationship Id="rId63" Type="http://schemas.openxmlformats.org/officeDocument/2006/relationships/tags" Target="../tags/tag72.xml"/><Relationship Id="rId68" Type="http://schemas.openxmlformats.org/officeDocument/2006/relationships/tags" Target="../tags/tag77.xml"/><Relationship Id="rId84" Type="http://schemas.openxmlformats.org/officeDocument/2006/relationships/tags" Target="../tags/tag93.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tags" Target="../tags/tag142.xml"/><Relationship Id="rId138" Type="http://schemas.openxmlformats.org/officeDocument/2006/relationships/tags" Target="../tags/tag147.xml"/><Relationship Id="rId154" Type="http://schemas.openxmlformats.org/officeDocument/2006/relationships/tags" Target="../tags/tag163.xml"/><Relationship Id="rId159" Type="http://schemas.openxmlformats.org/officeDocument/2006/relationships/tags" Target="../tags/tag168.xml"/><Relationship Id="rId16" Type="http://schemas.openxmlformats.org/officeDocument/2006/relationships/tags" Target="../tags/tag25.xml"/><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37" Type="http://schemas.openxmlformats.org/officeDocument/2006/relationships/tags" Target="../tags/tag46.xml"/><Relationship Id="rId53" Type="http://schemas.openxmlformats.org/officeDocument/2006/relationships/tags" Target="../tags/tag62.xml"/><Relationship Id="rId58" Type="http://schemas.openxmlformats.org/officeDocument/2006/relationships/tags" Target="../tags/tag67.xml"/><Relationship Id="rId74" Type="http://schemas.openxmlformats.org/officeDocument/2006/relationships/tags" Target="../tags/tag83.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28" Type="http://schemas.openxmlformats.org/officeDocument/2006/relationships/tags" Target="../tags/tag137.xml"/><Relationship Id="rId144" Type="http://schemas.openxmlformats.org/officeDocument/2006/relationships/tags" Target="../tags/tag153.xml"/><Relationship Id="rId149" Type="http://schemas.openxmlformats.org/officeDocument/2006/relationships/tags" Target="../tags/tag158.xml"/><Relationship Id="rId5" Type="http://schemas.openxmlformats.org/officeDocument/2006/relationships/tags" Target="../tags/tag14.xml"/><Relationship Id="rId90" Type="http://schemas.openxmlformats.org/officeDocument/2006/relationships/tags" Target="../tags/tag99.xml"/><Relationship Id="rId95" Type="http://schemas.openxmlformats.org/officeDocument/2006/relationships/tags" Target="../tags/tag104.xml"/><Relationship Id="rId160" Type="http://schemas.openxmlformats.org/officeDocument/2006/relationships/tags" Target="../tags/tag169.xml"/><Relationship Id="rId22" Type="http://schemas.openxmlformats.org/officeDocument/2006/relationships/tags" Target="../tags/tag31.xml"/><Relationship Id="rId27" Type="http://schemas.openxmlformats.org/officeDocument/2006/relationships/tags" Target="../tags/tag36.xml"/><Relationship Id="rId43" Type="http://schemas.openxmlformats.org/officeDocument/2006/relationships/tags" Target="../tags/tag52.xml"/><Relationship Id="rId48" Type="http://schemas.openxmlformats.org/officeDocument/2006/relationships/tags" Target="../tags/tag57.xml"/><Relationship Id="rId64" Type="http://schemas.openxmlformats.org/officeDocument/2006/relationships/tags" Target="../tags/tag73.xml"/><Relationship Id="rId69" Type="http://schemas.openxmlformats.org/officeDocument/2006/relationships/tags" Target="../tags/tag78.xml"/><Relationship Id="rId113" Type="http://schemas.openxmlformats.org/officeDocument/2006/relationships/tags" Target="../tags/tag122.xml"/><Relationship Id="rId118" Type="http://schemas.openxmlformats.org/officeDocument/2006/relationships/tags" Target="../tags/tag127.xml"/><Relationship Id="rId134" Type="http://schemas.openxmlformats.org/officeDocument/2006/relationships/tags" Target="../tags/tag143.xml"/><Relationship Id="rId139" Type="http://schemas.openxmlformats.org/officeDocument/2006/relationships/tags" Target="../tags/tag148.xml"/><Relationship Id="rId80" Type="http://schemas.openxmlformats.org/officeDocument/2006/relationships/tags" Target="../tags/tag89.xml"/><Relationship Id="rId85" Type="http://schemas.openxmlformats.org/officeDocument/2006/relationships/tags" Target="../tags/tag94.xml"/><Relationship Id="rId150" Type="http://schemas.openxmlformats.org/officeDocument/2006/relationships/tags" Target="../tags/tag159.xml"/><Relationship Id="rId155" Type="http://schemas.openxmlformats.org/officeDocument/2006/relationships/tags" Target="../tags/tag164.xml"/><Relationship Id="rId12" Type="http://schemas.openxmlformats.org/officeDocument/2006/relationships/tags" Target="../tags/tag21.xml"/><Relationship Id="rId17" Type="http://schemas.openxmlformats.org/officeDocument/2006/relationships/tags" Target="../tags/tag26.xml"/><Relationship Id="rId33" Type="http://schemas.openxmlformats.org/officeDocument/2006/relationships/tags" Target="../tags/tag42.xml"/><Relationship Id="rId38" Type="http://schemas.openxmlformats.org/officeDocument/2006/relationships/tags" Target="../tags/tag47.xml"/><Relationship Id="rId59" Type="http://schemas.openxmlformats.org/officeDocument/2006/relationships/tags" Target="../tags/tag68.xml"/><Relationship Id="rId103" Type="http://schemas.openxmlformats.org/officeDocument/2006/relationships/tags" Target="../tags/tag112.xml"/><Relationship Id="rId108" Type="http://schemas.openxmlformats.org/officeDocument/2006/relationships/tags" Target="../tags/tag117.xml"/><Relationship Id="rId124" Type="http://schemas.openxmlformats.org/officeDocument/2006/relationships/tags" Target="../tags/tag133.xml"/><Relationship Id="rId129" Type="http://schemas.openxmlformats.org/officeDocument/2006/relationships/tags" Target="../tags/tag138.xml"/><Relationship Id="rId54" Type="http://schemas.openxmlformats.org/officeDocument/2006/relationships/tags" Target="../tags/tag63.xml"/><Relationship Id="rId70" Type="http://schemas.openxmlformats.org/officeDocument/2006/relationships/tags" Target="../tags/tag79.xml"/><Relationship Id="rId75" Type="http://schemas.openxmlformats.org/officeDocument/2006/relationships/tags" Target="../tags/tag84.xml"/><Relationship Id="rId91" Type="http://schemas.openxmlformats.org/officeDocument/2006/relationships/tags" Target="../tags/tag100.xml"/><Relationship Id="rId96" Type="http://schemas.openxmlformats.org/officeDocument/2006/relationships/tags" Target="../tags/tag105.xml"/><Relationship Id="rId140" Type="http://schemas.openxmlformats.org/officeDocument/2006/relationships/tags" Target="../tags/tag149.xml"/><Relationship Id="rId145" Type="http://schemas.openxmlformats.org/officeDocument/2006/relationships/tags" Target="../tags/tag154.xml"/><Relationship Id="rId161" Type="http://schemas.openxmlformats.org/officeDocument/2006/relationships/tags" Target="../tags/tag170.xml"/><Relationship Id="rId1" Type="http://schemas.openxmlformats.org/officeDocument/2006/relationships/vmlDrawing" Target="../drawings/vmlDrawing10.v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 Id="rId57" Type="http://schemas.openxmlformats.org/officeDocument/2006/relationships/tags" Target="../tags/tag66.xml"/><Relationship Id="rId106" Type="http://schemas.openxmlformats.org/officeDocument/2006/relationships/tags" Target="../tags/tag115.xml"/><Relationship Id="rId114" Type="http://schemas.openxmlformats.org/officeDocument/2006/relationships/tags" Target="../tags/tag123.xml"/><Relationship Id="rId119" Type="http://schemas.openxmlformats.org/officeDocument/2006/relationships/tags" Target="../tags/tag128.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tags" Target="../tags/tag61.xml"/><Relationship Id="rId60" Type="http://schemas.openxmlformats.org/officeDocument/2006/relationships/tags" Target="../tags/tag69.xml"/><Relationship Id="rId65" Type="http://schemas.openxmlformats.org/officeDocument/2006/relationships/tags" Target="../tags/tag74.xml"/><Relationship Id="rId73" Type="http://schemas.openxmlformats.org/officeDocument/2006/relationships/tags" Target="../tags/tag82.xml"/><Relationship Id="rId78" Type="http://schemas.openxmlformats.org/officeDocument/2006/relationships/tags" Target="../tags/tag87.xml"/><Relationship Id="rId81" Type="http://schemas.openxmlformats.org/officeDocument/2006/relationships/tags" Target="../tags/tag90.xml"/><Relationship Id="rId86" Type="http://schemas.openxmlformats.org/officeDocument/2006/relationships/tags" Target="../tags/tag95.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30" Type="http://schemas.openxmlformats.org/officeDocument/2006/relationships/tags" Target="../tags/tag139.xml"/><Relationship Id="rId135" Type="http://schemas.openxmlformats.org/officeDocument/2006/relationships/tags" Target="../tags/tag144.xml"/><Relationship Id="rId143" Type="http://schemas.openxmlformats.org/officeDocument/2006/relationships/tags" Target="../tags/tag152.xml"/><Relationship Id="rId148" Type="http://schemas.openxmlformats.org/officeDocument/2006/relationships/tags" Target="../tags/tag157.xml"/><Relationship Id="rId151" Type="http://schemas.openxmlformats.org/officeDocument/2006/relationships/tags" Target="../tags/tag160.xml"/><Relationship Id="rId156" Type="http://schemas.openxmlformats.org/officeDocument/2006/relationships/tags" Target="../tags/tag165.xml"/><Relationship Id="rId164" Type="http://schemas.openxmlformats.org/officeDocument/2006/relationships/image" Target="../media/image12.emf"/><Relationship Id="rId4" Type="http://schemas.openxmlformats.org/officeDocument/2006/relationships/tags" Target="../tags/tag13.xml"/><Relationship Id="rId9" Type="http://schemas.openxmlformats.org/officeDocument/2006/relationships/tags" Target="../tags/tag18.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tags" Target="../tags/tag134.xml"/><Relationship Id="rId141" Type="http://schemas.openxmlformats.org/officeDocument/2006/relationships/tags" Target="../tags/tag150.xml"/><Relationship Id="rId146" Type="http://schemas.openxmlformats.org/officeDocument/2006/relationships/tags" Target="../tags/tag155.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162" Type="http://schemas.openxmlformats.org/officeDocument/2006/relationships/slideLayout" Target="../slideLayouts/slideLayout10.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131" Type="http://schemas.openxmlformats.org/officeDocument/2006/relationships/tags" Target="../tags/tag140.xml"/><Relationship Id="rId136" Type="http://schemas.openxmlformats.org/officeDocument/2006/relationships/tags" Target="../tags/tag145.xml"/><Relationship Id="rId157" Type="http://schemas.openxmlformats.org/officeDocument/2006/relationships/tags" Target="../tags/tag166.xml"/><Relationship Id="rId61" Type="http://schemas.openxmlformats.org/officeDocument/2006/relationships/tags" Target="../tags/tag70.xml"/><Relationship Id="rId82" Type="http://schemas.openxmlformats.org/officeDocument/2006/relationships/tags" Target="../tags/tag91.xml"/><Relationship Id="rId152" Type="http://schemas.openxmlformats.org/officeDocument/2006/relationships/tags" Target="../tags/tag161.xml"/><Relationship Id="rId19" Type="http://schemas.openxmlformats.org/officeDocument/2006/relationships/tags" Target="../tags/tag28.xml"/><Relationship Id="rId14" Type="http://schemas.openxmlformats.org/officeDocument/2006/relationships/tags" Target="../tags/tag23.xml"/><Relationship Id="rId30" Type="http://schemas.openxmlformats.org/officeDocument/2006/relationships/tags" Target="../tags/tag39.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26" Type="http://schemas.openxmlformats.org/officeDocument/2006/relationships/tags" Target="../tags/tag135.xml"/><Relationship Id="rId147" Type="http://schemas.openxmlformats.org/officeDocument/2006/relationships/tags" Target="../tags/tag156.xml"/><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142" Type="http://schemas.openxmlformats.org/officeDocument/2006/relationships/tags" Target="../tags/tag151.xml"/><Relationship Id="rId163" Type="http://schemas.openxmlformats.org/officeDocument/2006/relationships/oleObject" Target="../embeddings/oleObject10.bin"/><Relationship Id="rId3" Type="http://schemas.openxmlformats.org/officeDocument/2006/relationships/tags" Target="../tags/tag12.xml"/><Relationship Id="rId25" Type="http://schemas.openxmlformats.org/officeDocument/2006/relationships/tags" Target="../tags/tag34.xml"/><Relationship Id="rId46" Type="http://schemas.openxmlformats.org/officeDocument/2006/relationships/tags" Target="../tags/tag55.xml"/><Relationship Id="rId67" Type="http://schemas.openxmlformats.org/officeDocument/2006/relationships/tags" Target="../tags/tag76.xml"/><Relationship Id="rId116" Type="http://schemas.openxmlformats.org/officeDocument/2006/relationships/tags" Target="../tags/tag125.xml"/><Relationship Id="rId137" Type="http://schemas.openxmlformats.org/officeDocument/2006/relationships/tags" Target="../tags/tag146.xml"/><Relationship Id="rId158" Type="http://schemas.openxmlformats.org/officeDocument/2006/relationships/tags" Target="../tags/tag167.xml"/><Relationship Id="rId20" Type="http://schemas.openxmlformats.org/officeDocument/2006/relationships/tags" Target="../tags/tag29.xml"/><Relationship Id="rId41" Type="http://schemas.openxmlformats.org/officeDocument/2006/relationships/tags" Target="../tags/tag50.xml"/><Relationship Id="rId62" Type="http://schemas.openxmlformats.org/officeDocument/2006/relationships/tags" Target="../tags/tag71.xml"/><Relationship Id="rId83" Type="http://schemas.openxmlformats.org/officeDocument/2006/relationships/tags" Target="../tags/tag92.xml"/><Relationship Id="rId88" Type="http://schemas.openxmlformats.org/officeDocument/2006/relationships/tags" Target="../tags/tag97.xml"/><Relationship Id="rId111" Type="http://schemas.openxmlformats.org/officeDocument/2006/relationships/tags" Target="../tags/tag120.xml"/><Relationship Id="rId132" Type="http://schemas.openxmlformats.org/officeDocument/2006/relationships/tags" Target="../tags/tag141.xml"/><Relationship Id="rId153" Type="http://schemas.openxmlformats.org/officeDocument/2006/relationships/tags" Target="../tags/tag1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El-DUG </a:t>
            </a:r>
            <a:r>
              <a:rPr lang="da-DK" dirty="0" smtClean="0"/>
              <a:t>arbejdsprogram</a:t>
            </a:r>
            <a:endParaRPr lang="da-DK"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pPr defTabSz="818672"/>
            <a:fld id="{D6C43E05-5416-43CC-9354-A0F970D8A001}" type="datetime2">
              <a:rPr lang="da-DK">
                <a:solidFill>
                  <a:srgbClr val="000000"/>
                </a:solidFill>
              </a:rPr>
              <a:pPr defTabSz="818672"/>
              <a:t>25. september 2024</a:t>
            </a:fld>
            <a:endParaRPr lang="da-DK" dirty="0">
              <a:solidFill>
                <a:srgbClr val="000000"/>
              </a:solidFill>
            </a:endParaRPr>
          </a:p>
        </p:txBody>
      </p:sp>
      <p:sp>
        <p:nvSpPr>
          <p:cNvPr id="3" name="Pladsholder til slidenummer 2"/>
          <p:cNvSpPr>
            <a:spLocks noGrp="1"/>
          </p:cNvSpPr>
          <p:nvPr>
            <p:ph type="sldNum" sz="quarter" idx="18"/>
          </p:nvPr>
        </p:nvSpPr>
        <p:spPr/>
        <p:txBody>
          <a:bodyPr/>
          <a:lstStyle/>
          <a:p>
            <a:pPr defTabSz="818672"/>
            <a:r>
              <a:rPr lang="da-DK">
                <a:solidFill>
                  <a:srgbClr val="000000"/>
                </a:solidFill>
              </a:rPr>
              <a:t>Side </a:t>
            </a:r>
            <a:fld id="{8E044AEF-F590-47CE-BE8F-5C241A59BA2A}" type="slidenum">
              <a:rPr lang="da-DK">
                <a:solidFill>
                  <a:srgbClr val="000000"/>
                </a:solidFill>
              </a:rPr>
              <a:pPr defTabSz="818672"/>
              <a:t>2</a:t>
            </a:fld>
            <a:endParaRPr lang="da-DK" dirty="0">
              <a:solidFill>
                <a:srgbClr val="000000"/>
              </a:solidFill>
            </a:endParaRPr>
          </a:p>
        </p:txBody>
      </p:sp>
      <p:sp>
        <p:nvSpPr>
          <p:cNvPr id="4" name="Pladsholder til tekst 3"/>
          <p:cNvSpPr>
            <a:spLocks noGrp="1"/>
          </p:cNvSpPr>
          <p:nvPr>
            <p:ph type="body" sz="quarter" idx="21"/>
          </p:nvPr>
        </p:nvSpPr>
        <p:spPr/>
        <p:txBody>
          <a:bodyPr/>
          <a:lstStyle/>
          <a:p>
            <a:r>
              <a:rPr lang="da-DK" dirty="0"/>
              <a:t>EL-</a:t>
            </a:r>
            <a:r>
              <a:rPr lang="da-DK" dirty="0" err="1"/>
              <a:t>DUG’s</a:t>
            </a:r>
            <a:r>
              <a:rPr lang="da-DK" dirty="0"/>
              <a:t> Forord til arbejdsprogram</a:t>
            </a:r>
          </a:p>
        </p:txBody>
      </p:sp>
      <p:sp>
        <p:nvSpPr>
          <p:cNvPr id="5" name="Pladsholder til tekst 4"/>
          <p:cNvSpPr>
            <a:spLocks noGrp="1"/>
          </p:cNvSpPr>
          <p:nvPr>
            <p:ph type="body" sz="quarter" idx="14"/>
          </p:nvPr>
        </p:nvSpPr>
        <p:spPr>
          <a:xfrm>
            <a:off x="215584" y="951951"/>
            <a:ext cx="8460872" cy="3838329"/>
          </a:xfrm>
        </p:spPr>
        <p:txBody>
          <a:bodyPr/>
          <a:lstStyle/>
          <a:p>
            <a:pPr marL="257175" indent="-257175">
              <a:buFont typeface="Wingdings" panose="05000000000000000000" pitchFamily="2" charset="2"/>
              <a:buChar char="Ø"/>
            </a:pPr>
            <a:r>
              <a:rPr lang="da-DK" sz="1700" dirty="0">
                <a:solidFill>
                  <a:srgbClr val="000000"/>
                </a:solidFill>
                <a:effectLst/>
                <a:latin typeface="Calibri" panose="020F0502020204030204" pitchFamily="34" charset="0"/>
                <a:ea typeface="Times New Roman" panose="02020603050405020304" pitchFamily="18" charset="0"/>
              </a:rPr>
              <a:t>Det </a:t>
            </a:r>
            <a:r>
              <a:rPr lang="da-DK" sz="1700" dirty="0" smtClean="0">
                <a:solidFill>
                  <a:srgbClr val="000000"/>
                </a:solidFill>
                <a:effectLst/>
                <a:latin typeface="Calibri" panose="020F0502020204030204" pitchFamily="34" charset="0"/>
                <a:ea typeface="Times New Roman" panose="02020603050405020304" pitchFamily="18" charset="0"/>
              </a:rPr>
              <a:t>er vigtigt, </a:t>
            </a:r>
            <a:r>
              <a:rPr lang="da-DK" sz="1700" dirty="0">
                <a:solidFill>
                  <a:srgbClr val="000000"/>
                </a:solidFill>
                <a:effectLst/>
                <a:latin typeface="Calibri" panose="020F0502020204030204" pitchFamily="34" charset="0"/>
                <a:ea typeface="Times New Roman" panose="02020603050405020304" pitchFamily="18" charset="0"/>
              </a:rPr>
              <a:t>at medlemmerne i EL-</a:t>
            </a:r>
            <a:r>
              <a:rPr lang="da-DK" sz="1700" dirty="0" err="1">
                <a:solidFill>
                  <a:srgbClr val="000000"/>
                </a:solidFill>
                <a:effectLst/>
                <a:latin typeface="Calibri" panose="020F0502020204030204" pitchFamily="34" charset="0"/>
                <a:ea typeface="Times New Roman" panose="02020603050405020304" pitchFamily="18" charset="0"/>
              </a:rPr>
              <a:t>DUG’en</a:t>
            </a:r>
            <a:r>
              <a:rPr lang="da-DK" sz="1700" dirty="0">
                <a:solidFill>
                  <a:srgbClr val="000000"/>
                </a:solidFill>
                <a:effectLst/>
                <a:latin typeface="Calibri" panose="020F0502020204030204" pitchFamily="34" charset="0"/>
                <a:ea typeface="Times New Roman" panose="02020603050405020304" pitchFamily="18" charset="0"/>
              </a:rPr>
              <a:t> inspirerer </a:t>
            </a:r>
            <a:r>
              <a:rPr lang="da-DK" sz="1700" dirty="0" smtClean="0">
                <a:solidFill>
                  <a:srgbClr val="000000"/>
                </a:solidFill>
                <a:effectLst/>
                <a:latin typeface="Calibri" panose="020F0502020204030204" pitchFamily="34" charset="0"/>
                <a:ea typeface="Times New Roman" panose="02020603050405020304" pitchFamily="18" charset="0"/>
              </a:rPr>
              <a:t>hinanden, og </a:t>
            </a:r>
            <a:r>
              <a:rPr lang="da-DK" sz="1700" dirty="0">
                <a:solidFill>
                  <a:srgbClr val="000000"/>
                </a:solidFill>
                <a:effectLst/>
                <a:latin typeface="Calibri" panose="020F0502020204030204" pitchFamily="34" charset="0"/>
                <a:ea typeface="Times New Roman" panose="02020603050405020304" pitchFamily="18" charset="0"/>
              </a:rPr>
              <a:t>at man som medlem ikke udelukkende varetager sin egne interesser</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ea typeface="Times New Roman" panose="02020603050405020304" pitchFamily="18" charset="0"/>
              </a:rPr>
              <a:t>Det er forventningen, at deltagerne kan lægge en del timer i arbejdet – både til fysiske møder og ”derhjemme”</a:t>
            </a:r>
            <a:endParaRPr lang="da-DK" sz="1700" dirty="0">
              <a:solidFill>
                <a:srgbClr val="000000"/>
              </a:solidFill>
              <a:effectLst/>
              <a:latin typeface="Calibri" panose="020F0502020204030204" pitchFamily="34" charset="0"/>
              <a:ea typeface="Times New Roman" panose="02020603050405020304" pitchFamily="18" charset="0"/>
            </a:endParaRPr>
          </a:p>
          <a:p>
            <a:pPr marL="257175" indent="-257175">
              <a:buFont typeface="Wingdings" panose="05000000000000000000" pitchFamily="2" charset="2"/>
              <a:buChar char="Ø"/>
            </a:pPr>
            <a:r>
              <a:rPr lang="da-DK" sz="1700" dirty="0">
                <a:solidFill>
                  <a:srgbClr val="000000"/>
                </a:solidFill>
                <a:effectLst/>
                <a:latin typeface="Calibri" panose="020F0502020204030204" pitchFamily="34" charset="0"/>
                <a:ea typeface="Times New Roman" panose="02020603050405020304" pitchFamily="18" charset="0"/>
              </a:rPr>
              <a:t>Vi skal have fokus </a:t>
            </a:r>
            <a:r>
              <a:rPr lang="da-DK" sz="1700" dirty="0">
                <a:solidFill>
                  <a:srgbClr val="000000"/>
                </a:solidFill>
                <a:latin typeface="Calibri" panose="020F0502020204030204" pitchFamily="34" charset="0"/>
                <a:ea typeface="Times New Roman" panose="02020603050405020304" pitchFamily="18" charset="0"/>
              </a:rPr>
              <a:t>på løbende levere konkrete anbefalinger til KFEM</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Det er vigtigt, at vores anbefalinger er </a:t>
            </a:r>
            <a:r>
              <a:rPr lang="da-DK" sz="1700" dirty="0" smtClean="0">
                <a:solidFill>
                  <a:srgbClr val="000000"/>
                </a:solidFill>
                <a:latin typeface="Calibri" panose="020F0502020204030204" pitchFamily="34" charset="0"/>
              </a:rPr>
              <a:t>velunderbyggede, </a:t>
            </a:r>
            <a:r>
              <a:rPr lang="da-DK" sz="1700" dirty="0">
                <a:solidFill>
                  <a:srgbClr val="000000"/>
                </a:solidFill>
                <a:latin typeface="Calibri" panose="020F0502020204030204" pitchFamily="34" charset="0"/>
              </a:rPr>
              <a:t>og at der er foretaget afvejning af økonomiske, sikkerhedsmæssige og andre forhold</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De første leverancer er opgaver der er i gang/skal løses men som samtidig giver os ”træning” til hvordan vi griber nye opgaver an</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Arbejdsprogrammet vil blive udviklet løbende</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Og ikke mindst fortsætte med den gode energi og gode diskussioner</a:t>
            </a:r>
          </a:p>
          <a:p>
            <a:pPr marL="257175" indent="-257175">
              <a:buFont typeface="Wingdings" panose="05000000000000000000" pitchFamily="2" charset="2"/>
              <a:buChar char="Ø"/>
            </a:pPr>
            <a:endParaRPr lang="da-DK" sz="1800" dirty="0">
              <a:solidFill>
                <a:srgbClr val="000000"/>
              </a:solidFill>
              <a:latin typeface="Calibri" panose="020F0502020204030204" pitchFamily="34" charset="0"/>
            </a:endParaRPr>
          </a:p>
          <a:p>
            <a:pPr marL="257175" indent="-257175">
              <a:buFont typeface="Wingdings" panose="05000000000000000000" pitchFamily="2" charset="2"/>
              <a:buChar char="Ø"/>
            </a:pPr>
            <a:endParaRPr lang="da-DK" dirty="0"/>
          </a:p>
          <a:p>
            <a:pPr marL="257175" indent="-257175">
              <a:buFont typeface="Wingdings" panose="05000000000000000000" pitchFamily="2" charset="2"/>
              <a:buChar char="Ø"/>
            </a:pPr>
            <a:endParaRPr lang="da-DK" i="1" dirty="0"/>
          </a:p>
        </p:txBody>
      </p:sp>
    </p:spTree>
    <p:extLst>
      <p:ext uri="{BB962C8B-B14F-4D97-AF65-F5344CB8AC3E}">
        <p14:creationId xmlns:p14="http://schemas.microsoft.com/office/powerpoint/2010/main" val="34959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706951860"/>
              </p:ext>
            </p:extLst>
          </p:nvPr>
        </p:nvGraphicFramePr>
        <p:xfrm>
          <a:off x="323527" y="630902"/>
          <a:ext cx="8496943" cy="3642762"/>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smtClean="0"/>
                        <a:t>El-DUG leverance (nr. og titel) </a:t>
                      </a:r>
                      <a:endParaRPr lang="da-DK" sz="900" dirty="0"/>
                    </a:p>
                  </a:txBody>
                  <a:tcPr/>
                </a:tc>
                <a:tc>
                  <a:txBody>
                    <a:bodyPr/>
                    <a:lstStyle/>
                    <a:p>
                      <a:r>
                        <a:rPr lang="da-DK" sz="900" dirty="0"/>
                        <a:t>Status</a:t>
                      </a:r>
                      <a:endParaRPr lang="da-DK" sz="900" b="0" dirty="0"/>
                    </a:p>
                  </a:txBody>
                  <a:tcPr/>
                </a:tc>
                <a:tc>
                  <a:txBody>
                    <a:bodyPr/>
                    <a:lstStyle/>
                    <a:p>
                      <a:r>
                        <a:rPr lang="da-DK" sz="900" dirty="0" err="1" smtClean="0"/>
                        <a:t>Påbe-gyndes</a:t>
                      </a:r>
                      <a:endParaRPr lang="da-DK" sz="900" dirty="0"/>
                    </a:p>
                  </a:txBody>
                  <a:tcPr/>
                </a:tc>
                <a:tc>
                  <a:txBody>
                    <a:bodyPr/>
                    <a:lstStyle/>
                    <a:p>
                      <a:r>
                        <a:rPr lang="da-DK" sz="900" dirty="0"/>
                        <a:t>Afsluttes</a:t>
                      </a:r>
                    </a:p>
                  </a:txBody>
                  <a:tcPr/>
                </a:tc>
                <a:tc>
                  <a:txBody>
                    <a:bodyPr/>
                    <a:lstStyle/>
                    <a:p>
                      <a:r>
                        <a:rPr lang="da-DK" sz="900" dirty="0" smtClean="0"/>
                        <a:t>Tovholder </a:t>
                      </a:r>
                      <a:r>
                        <a:rPr lang="da-DK" sz="900" baseline="0" dirty="0" smtClean="0"/>
                        <a:t>(</a:t>
                      </a:r>
                      <a:r>
                        <a:rPr lang="da-DK" sz="900" baseline="0" dirty="0" err="1" smtClean="0"/>
                        <a:t>a</a:t>
                      </a:r>
                      <a:r>
                        <a:rPr lang="da-DK" sz="900" dirty="0" err="1" smtClean="0"/>
                        <a:t>n-svarlig</a:t>
                      </a:r>
                      <a:r>
                        <a:rPr lang="da-DK" sz="900" dirty="0" smtClean="0"/>
                        <a:t> </a:t>
                      </a:r>
                      <a:r>
                        <a:rPr lang="da-DK" sz="900" dirty="0"/>
                        <a:t>aktør)</a:t>
                      </a:r>
                    </a:p>
                  </a:txBody>
                  <a:tcPr/>
                </a:tc>
                <a:tc>
                  <a:txBody>
                    <a:bodyPr/>
                    <a:lstStyle/>
                    <a:p>
                      <a:r>
                        <a:rPr lang="da-DK" sz="900" dirty="0"/>
                        <a:t>Arbejdsspor</a:t>
                      </a:r>
                    </a:p>
                  </a:txBody>
                  <a:tcPr/>
                </a:tc>
                <a:tc>
                  <a:txBody>
                    <a:bodyPr/>
                    <a:lstStyle/>
                    <a:p>
                      <a:r>
                        <a:rPr lang="da-DK" sz="900" dirty="0" err="1" smtClean="0"/>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baseline="0" dirty="0" smtClean="0">
                          <a:solidFill>
                            <a:schemeClr val="dk1"/>
                          </a:solidFill>
                          <a:latin typeface="+mn-lt"/>
                          <a:ea typeface="+mn-ea"/>
                          <a:cs typeface="+mn-cs"/>
                        </a:rPr>
                        <a:t>1. Anbefalinger </a:t>
                      </a:r>
                      <a:r>
                        <a:rPr lang="da-DK" sz="900" kern="1200" baseline="0" dirty="0">
                          <a:solidFill>
                            <a:schemeClr val="dk1"/>
                          </a:solidFill>
                          <a:latin typeface="+mn-lt"/>
                          <a:ea typeface="+mn-ea"/>
                          <a:cs typeface="+mn-cs"/>
                        </a:rPr>
                        <a:t>til hensigtsmæssig, automatiseret og direkte adgang til data fra el-forbrugsmålere</a:t>
                      </a:r>
                    </a:p>
                  </a:txBody>
                  <a:tcPr/>
                </a:tc>
                <a:tc>
                  <a:txBody>
                    <a:bodyPr/>
                    <a:lstStyle/>
                    <a:p>
                      <a:endParaRPr lang="da-DK" sz="900" kern="1200" dirty="0">
                        <a:solidFill>
                          <a:schemeClr val="dk1"/>
                        </a:solidFill>
                        <a:latin typeface="+mn-lt"/>
                        <a:ea typeface="+mn-ea"/>
                        <a:cs typeface="+mn-cs"/>
                      </a:endParaRPr>
                    </a:p>
                  </a:txBody>
                  <a:tcPr>
                    <a:solidFill>
                      <a:schemeClr val="bg1">
                        <a:lumMod val="85000"/>
                      </a:schemeClr>
                    </a:solidFill>
                  </a:tcPr>
                </a:tc>
                <a:tc>
                  <a:txBody>
                    <a:bodyPr/>
                    <a:lstStyle/>
                    <a:p>
                      <a:r>
                        <a:rPr lang="da-DK" sz="900" kern="1200" dirty="0">
                          <a:solidFill>
                            <a:schemeClr val="dk1"/>
                          </a:solidFill>
                          <a:latin typeface="+mn-lt"/>
                          <a:ea typeface="+mn-ea"/>
                          <a:cs typeface="+mn-cs"/>
                        </a:rPr>
                        <a:t>Q4 2024</a:t>
                      </a:r>
                    </a:p>
                  </a:txBody>
                  <a:tcPr/>
                </a:tc>
                <a:tc>
                  <a:txBody>
                    <a:bodyPr/>
                    <a:lstStyle/>
                    <a:p>
                      <a:r>
                        <a:rPr lang="da-DK" sz="900" kern="1200" dirty="0" err="1" smtClean="0">
                          <a:solidFill>
                            <a:schemeClr val="dk1"/>
                          </a:solidFill>
                          <a:latin typeface="+mn-lt"/>
                          <a:ea typeface="+mn-ea"/>
                          <a:cs typeface="+mn-cs"/>
                        </a:rPr>
                        <a:t>Qx</a:t>
                      </a:r>
                      <a:r>
                        <a:rPr lang="da-DK" sz="900" kern="1200" dirty="0" smtClean="0">
                          <a:solidFill>
                            <a:schemeClr val="dk1"/>
                          </a:solidFill>
                          <a:latin typeface="+mn-lt"/>
                          <a:ea typeface="+mn-ea"/>
                          <a:cs typeface="+mn-cs"/>
                        </a:rPr>
                        <a:t> </a:t>
                      </a:r>
                      <a:r>
                        <a:rPr lang="da-DK" sz="900" kern="1200" dirty="0">
                          <a:solidFill>
                            <a:schemeClr val="dk1"/>
                          </a:solidFill>
                          <a:latin typeface="+mn-lt"/>
                          <a:ea typeface="+mn-ea"/>
                          <a:cs typeface="+mn-cs"/>
                        </a:rPr>
                        <a:t>2025</a:t>
                      </a:r>
                    </a:p>
                  </a:txBody>
                  <a:tcPr/>
                </a:tc>
                <a:tc>
                  <a:txBody>
                    <a:bodyPr/>
                    <a:lstStyle/>
                    <a:p>
                      <a:endParaRPr lang="da-DK" sz="900" kern="1200" dirty="0">
                        <a:solidFill>
                          <a:schemeClr val="tx1"/>
                        </a:solidFill>
                        <a:latin typeface="+mn-lt"/>
                        <a:ea typeface="+mn-ea"/>
                        <a:cs typeface="+mn-cs"/>
                      </a:endParaRPr>
                    </a:p>
                  </a:txBody>
                  <a:tcPr/>
                </a:tc>
                <a:tc>
                  <a:txBody>
                    <a:bodyPr/>
                    <a:lstStyle/>
                    <a:p>
                      <a:r>
                        <a:rPr lang="da-DK" sz="900" i="0" kern="1200" dirty="0" smtClean="0">
                          <a:solidFill>
                            <a:schemeClr val="tx1"/>
                          </a:solidFill>
                          <a:latin typeface="+mn-lt"/>
                          <a:ea typeface="+mn-ea"/>
                          <a:cs typeface="+mn-cs"/>
                        </a:rPr>
                        <a:t>Arbejdsspor</a:t>
                      </a:r>
                      <a:r>
                        <a:rPr lang="da-DK" sz="900" i="0" kern="1200" baseline="0" dirty="0" smtClean="0">
                          <a:solidFill>
                            <a:schemeClr val="tx1"/>
                          </a:solidFill>
                          <a:latin typeface="+mn-lt"/>
                          <a:ea typeface="+mn-ea"/>
                          <a:cs typeface="+mn-cs"/>
                        </a:rPr>
                        <a:t> vedr. d</a:t>
                      </a:r>
                      <a:r>
                        <a:rPr lang="da-DK" sz="900" i="0" kern="1200" dirty="0" smtClean="0">
                          <a:solidFill>
                            <a:schemeClr val="tx1"/>
                          </a:solidFill>
                          <a:latin typeface="+mn-lt"/>
                          <a:ea typeface="+mn-ea"/>
                          <a:cs typeface="+mn-cs"/>
                        </a:rPr>
                        <a:t>ata direkte fra elmåler </a:t>
                      </a:r>
                      <a:endParaRPr lang="da-DK" sz="900" i="0" kern="1200" dirty="0">
                        <a:solidFill>
                          <a:schemeClr val="tx1"/>
                        </a:solidFill>
                        <a:latin typeface="+mn-lt"/>
                        <a:ea typeface="+mn-ea"/>
                        <a:cs typeface="+mn-cs"/>
                      </a:endParaRPr>
                    </a:p>
                  </a:txBody>
                  <a:tcPr/>
                </a:tc>
                <a:tc>
                  <a:txBody>
                    <a:bodyPr/>
                    <a:lstStyle/>
                    <a:p>
                      <a:r>
                        <a:rPr lang="da-DK" sz="900" kern="1200" dirty="0">
                          <a:solidFill>
                            <a:schemeClr val="tx1"/>
                          </a:solidFill>
                          <a:latin typeface="+mn-lt"/>
                          <a:ea typeface="+mn-ea"/>
                          <a:cs typeface="+mn-cs"/>
                        </a:rPr>
                        <a:t>7</a:t>
                      </a:r>
                    </a:p>
                  </a:txBody>
                  <a:tcPr/>
                </a:tc>
                <a:tc>
                  <a:txBody>
                    <a:bodyPr/>
                    <a:lstStyle/>
                    <a:p>
                      <a:endParaRPr lang="da-DK" sz="900" kern="1200" dirty="0" smtClean="0">
                        <a:solidFill>
                          <a:schemeClr val="tx1"/>
                        </a:solidFill>
                        <a:latin typeface="+mn-lt"/>
                        <a:ea typeface="+mn-ea"/>
                        <a:cs typeface="+mn-cs"/>
                      </a:endParaRPr>
                    </a:p>
                    <a:p>
                      <a:endParaRPr lang="da-DK" sz="900" kern="1200" dirty="0" smtClean="0">
                        <a:solidFill>
                          <a:schemeClr val="tx1"/>
                        </a:solidFill>
                        <a:latin typeface="+mn-lt"/>
                        <a:ea typeface="+mn-ea"/>
                        <a:cs typeface="+mn-cs"/>
                      </a:endParaRPr>
                    </a:p>
                    <a:p>
                      <a:endParaRPr lang="da-DK" sz="900" kern="1200" dirty="0">
                        <a:solidFill>
                          <a:schemeClr val="tx1"/>
                        </a:solidFill>
                        <a:latin typeface="+mn-lt"/>
                        <a:ea typeface="+mn-ea"/>
                        <a:cs typeface="+mn-cs"/>
                      </a:endParaRPr>
                    </a:p>
                  </a:txBody>
                  <a:tcPr/>
                </a:tc>
                <a:extLst>
                  <a:ext uri="{0D108BD9-81ED-4DB2-BD59-A6C34878D82A}">
                    <a16:rowId xmlns:a16="http://schemas.microsoft.com/office/drawing/2014/main" val="1164482757"/>
                  </a:ext>
                </a:extLst>
              </a:tr>
              <a:tr h="147424">
                <a:tc>
                  <a:txBody>
                    <a:bodyPr/>
                    <a:lstStyle/>
                    <a:p>
                      <a:r>
                        <a:rPr lang="da-DK" sz="900" kern="1200" dirty="0" smtClean="0">
                          <a:solidFill>
                            <a:schemeClr val="dk1"/>
                          </a:solidFill>
                          <a:latin typeface="+mn-lt"/>
                          <a:ea typeface="+mn-ea"/>
                          <a:cs typeface="+mn-cs"/>
                        </a:rPr>
                        <a:t>2. Understøttelse </a:t>
                      </a:r>
                      <a:r>
                        <a:rPr lang="da-DK" sz="900" kern="1200" dirty="0">
                          <a:solidFill>
                            <a:schemeClr val="dk1"/>
                          </a:solidFill>
                          <a:latin typeface="+mn-lt"/>
                          <a:ea typeface="+mn-ea"/>
                          <a:cs typeface="+mn-cs"/>
                        </a:rPr>
                        <a:t>vedr. frisættelse af </a:t>
                      </a:r>
                      <a:r>
                        <a:rPr lang="da-DK" sz="900" kern="1200" dirty="0" smtClean="0">
                          <a:solidFill>
                            <a:schemeClr val="dk1"/>
                          </a:solidFill>
                          <a:latin typeface="+mn-lt"/>
                          <a:ea typeface="+mn-ea"/>
                          <a:cs typeface="+mn-cs"/>
                        </a:rPr>
                        <a:t>forbrugs- </a:t>
                      </a:r>
                      <a:r>
                        <a:rPr lang="da-DK" sz="900" kern="1200" dirty="0">
                          <a:solidFill>
                            <a:schemeClr val="dk1"/>
                          </a:solidFill>
                          <a:latin typeface="+mn-lt"/>
                          <a:ea typeface="+mn-ea"/>
                          <a:cs typeface="+mn-cs"/>
                        </a:rPr>
                        <a:t>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håndtering af fortrolighed</a:t>
                      </a:r>
                    </a:p>
                  </a:txBody>
                  <a:tcPr/>
                </a:tc>
                <a:tc>
                  <a:txBody>
                    <a:bodyPr/>
                    <a:lstStyle/>
                    <a:p>
                      <a:endParaRPr lang="da-DK" sz="900" dirty="0"/>
                    </a:p>
                  </a:txBody>
                  <a:tcPr>
                    <a:solidFill>
                      <a:schemeClr val="bg1">
                        <a:lumMod val="85000"/>
                      </a:schemeClr>
                    </a:solidFill>
                  </a:tcPr>
                </a:tc>
                <a:tc>
                  <a:txBody>
                    <a:bodyPr/>
                    <a:lstStyle/>
                    <a:p>
                      <a:r>
                        <a:rPr lang="da-DK" sz="900" kern="1200" dirty="0" smtClean="0">
                          <a:solidFill>
                            <a:schemeClr val="dk1"/>
                          </a:solidFill>
                          <a:latin typeface="+mn-lt"/>
                          <a:ea typeface="+mn-ea"/>
                          <a:cs typeface="+mn-cs"/>
                        </a:rPr>
                        <a:t>Q4 </a:t>
                      </a:r>
                      <a:r>
                        <a:rPr lang="da-DK" sz="900" kern="1200" dirty="0">
                          <a:solidFill>
                            <a:schemeClr val="dk1"/>
                          </a:solidFill>
                          <a:latin typeface="+mn-lt"/>
                          <a:ea typeface="+mn-ea"/>
                          <a:cs typeface="+mn-cs"/>
                        </a:rPr>
                        <a:t>2024</a:t>
                      </a:r>
                    </a:p>
                  </a:txBody>
                  <a:tcPr/>
                </a:tc>
                <a:tc>
                  <a:txBody>
                    <a:bodyPr/>
                    <a:lstStyle/>
                    <a:p>
                      <a:r>
                        <a:rPr lang="da-DK" sz="900" dirty="0"/>
                        <a:t>Q4 2024 og årligt</a:t>
                      </a:r>
                      <a:r>
                        <a:rPr lang="da-DK" sz="900" baseline="0" dirty="0"/>
                        <a:t> derefter</a:t>
                      </a:r>
                      <a:endParaRPr lang="da-DK" sz="900" dirty="0"/>
                    </a:p>
                  </a:txBody>
                  <a:tcPr/>
                </a:tc>
                <a:tc>
                  <a:txBody>
                    <a:bodyPr/>
                    <a:lstStyle/>
                    <a:p>
                      <a:endParaRPr lang="da-DK" sz="900" dirty="0">
                        <a:solidFill>
                          <a:schemeClr val="tx1"/>
                        </a:solidFill>
                      </a:endParaRPr>
                    </a:p>
                  </a:txBody>
                  <a:tcPr/>
                </a:tc>
                <a:tc>
                  <a:txBody>
                    <a:bodyPr/>
                    <a:lstStyle/>
                    <a:p>
                      <a:r>
                        <a:rPr lang="da-DK" sz="900" i="0" kern="1200" dirty="0" smtClean="0">
                          <a:solidFill>
                            <a:schemeClr val="tx1"/>
                          </a:solidFill>
                          <a:latin typeface="+mn-lt"/>
                          <a:ea typeface="+mn-ea"/>
                          <a:cs typeface="+mn-cs"/>
                        </a:rPr>
                        <a:t>Arbejdsspor</a:t>
                      </a:r>
                      <a:r>
                        <a:rPr lang="da-DK" sz="900" i="0" kern="1200" baseline="0" dirty="0" smtClean="0">
                          <a:solidFill>
                            <a:schemeClr val="tx1"/>
                          </a:solidFill>
                          <a:latin typeface="+mn-lt"/>
                          <a:ea typeface="+mn-ea"/>
                          <a:cs typeface="+mn-cs"/>
                        </a:rPr>
                        <a:t> vedr. f</a:t>
                      </a:r>
                      <a:r>
                        <a:rPr lang="da-DK" sz="900" i="0" kern="1200" dirty="0" smtClean="0">
                          <a:solidFill>
                            <a:schemeClr val="tx1"/>
                          </a:solidFill>
                          <a:latin typeface="+mn-lt"/>
                          <a:ea typeface="+mn-ea"/>
                          <a:cs typeface="+mn-cs"/>
                        </a:rPr>
                        <a:t>risættelse af elforsyningsdata </a:t>
                      </a:r>
                      <a:endParaRPr lang="da-DK" sz="900" i="0" kern="1200" dirty="0">
                        <a:solidFill>
                          <a:schemeClr val="tx1"/>
                        </a:solidFill>
                        <a:latin typeface="+mn-lt"/>
                        <a:ea typeface="+mn-ea"/>
                        <a:cs typeface="+mn-cs"/>
                      </a:endParaRPr>
                    </a:p>
                  </a:txBody>
                  <a:tcPr/>
                </a:tc>
                <a:tc>
                  <a:txBody>
                    <a:bodyPr/>
                    <a:lstStyle/>
                    <a:p>
                      <a:r>
                        <a:rPr lang="da-DK" sz="900" dirty="0">
                          <a:solidFill>
                            <a:schemeClr val="tx1"/>
                          </a:solidFill>
                        </a:rPr>
                        <a:t>8</a:t>
                      </a:r>
                    </a:p>
                  </a:txBody>
                  <a:tcPr/>
                </a:tc>
                <a:tc>
                  <a:txBody>
                    <a:bodyPr/>
                    <a:lstStyle/>
                    <a:p>
                      <a:endParaRPr lang="da-DK" sz="900" dirty="0">
                        <a:solidFill>
                          <a:schemeClr val="tx1"/>
                        </a:solidFill>
                      </a:endParaRP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3. Understøttelse </a:t>
                      </a:r>
                      <a:r>
                        <a:rPr lang="da-DK" sz="900" kern="1200" dirty="0">
                          <a:solidFill>
                            <a:schemeClr val="dk1"/>
                          </a:solidFill>
                          <a:latin typeface="+mn-lt"/>
                          <a:ea typeface="+mn-ea"/>
                          <a:cs typeface="+mn-cs"/>
                        </a:rPr>
                        <a:t>vedr. frisættelse af </a:t>
                      </a:r>
                      <a:r>
                        <a:rPr lang="da-DK" sz="900" kern="1200" dirty="0" smtClean="0">
                          <a:solidFill>
                            <a:schemeClr val="dk1"/>
                          </a:solidFill>
                          <a:latin typeface="+mn-lt"/>
                          <a:ea typeface="+mn-ea"/>
                          <a:cs typeface="+mn-cs"/>
                        </a:rPr>
                        <a:t>forbrugs- </a:t>
                      </a:r>
                      <a:r>
                        <a:rPr lang="da-DK" sz="900" kern="1200" dirty="0">
                          <a:solidFill>
                            <a:schemeClr val="dk1"/>
                          </a:solidFill>
                          <a:latin typeface="+mn-lt"/>
                          <a:ea typeface="+mn-ea"/>
                          <a:cs typeface="+mn-cs"/>
                        </a:rPr>
                        <a:t>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vurdering og brugerinddragelse</a:t>
                      </a:r>
                    </a:p>
                  </a:txBody>
                  <a:tcPr/>
                </a:tc>
                <a:tc>
                  <a:txBody>
                    <a:bodyPr/>
                    <a:lstStyle/>
                    <a:p>
                      <a:endParaRPr lang="da-DK" sz="900" dirty="0"/>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Q4 </a:t>
                      </a:r>
                      <a:r>
                        <a:rPr lang="da-DK" sz="900" kern="1200" dirty="0">
                          <a:solidFill>
                            <a:schemeClr val="dk1"/>
                          </a:solidFill>
                          <a:latin typeface="+mn-lt"/>
                          <a:ea typeface="+mn-ea"/>
                          <a:cs typeface="+mn-cs"/>
                        </a:rPr>
                        <a:t>2024</a:t>
                      </a:r>
                    </a:p>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2025 og årligt</a:t>
                      </a:r>
                      <a:r>
                        <a:rPr lang="da-DK" sz="900" baseline="0" dirty="0"/>
                        <a:t> derefter</a:t>
                      </a:r>
                      <a:endParaRPr lang="da-DK" sz="900" dirty="0"/>
                    </a:p>
                  </a:txBody>
                  <a:tcPr/>
                </a:tc>
                <a:tc>
                  <a:txBody>
                    <a:bodyPr/>
                    <a:lstStyle/>
                    <a:p>
                      <a:endParaRPr lang="da-DK" sz="900" dirty="0">
                        <a:solidFill>
                          <a:schemeClr val="tx1"/>
                        </a:solidFill>
                      </a:endParaRPr>
                    </a:p>
                  </a:txBody>
                  <a:tcPr/>
                </a:tc>
                <a:tc>
                  <a:txBody>
                    <a:bodyPr/>
                    <a:lstStyle/>
                    <a:p>
                      <a:r>
                        <a:rPr lang="da-DK" sz="900" i="0" kern="1200" dirty="0" smtClean="0">
                          <a:solidFill>
                            <a:schemeClr val="tx1"/>
                          </a:solidFill>
                          <a:latin typeface="+mn-lt"/>
                          <a:ea typeface="+mn-ea"/>
                          <a:cs typeface="+mn-cs"/>
                        </a:rPr>
                        <a:t>Arbejdsspor</a:t>
                      </a:r>
                      <a:r>
                        <a:rPr lang="da-DK" sz="900" i="0" kern="1200" baseline="0" dirty="0" smtClean="0">
                          <a:solidFill>
                            <a:schemeClr val="tx1"/>
                          </a:solidFill>
                          <a:latin typeface="+mn-lt"/>
                          <a:ea typeface="+mn-ea"/>
                          <a:cs typeface="+mn-cs"/>
                        </a:rPr>
                        <a:t> vedr. f</a:t>
                      </a:r>
                      <a:r>
                        <a:rPr lang="da-DK" sz="900" i="0" kern="1200" dirty="0" smtClean="0">
                          <a:solidFill>
                            <a:schemeClr val="tx1"/>
                          </a:solidFill>
                          <a:latin typeface="+mn-lt"/>
                          <a:ea typeface="+mn-ea"/>
                          <a:cs typeface="+mn-cs"/>
                        </a:rPr>
                        <a:t>risættelse af elforsyningsdata </a:t>
                      </a:r>
                      <a:endParaRPr lang="da-DK" sz="900" i="0" kern="1200" dirty="0">
                        <a:solidFill>
                          <a:schemeClr val="tx1"/>
                        </a:solidFill>
                        <a:latin typeface="+mn-lt"/>
                        <a:ea typeface="+mn-ea"/>
                        <a:cs typeface="+mn-cs"/>
                      </a:endParaRPr>
                    </a:p>
                  </a:txBody>
                  <a:tcPr/>
                </a:tc>
                <a:tc>
                  <a:txBody>
                    <a:bodyPr/>
                    <a:lstStyle/>
                    <a:p>
                      <a:r>
                        <a:rPr lang="da-DK" sz="900" dirty="0">
                          <a:solidFill>
                            <a:schemeClr val="tx1"/>
                          </a:solidFill>
                        </a:rPr>
                        <a:t>8</a:t>
                      </a:r>
                    </a:p>
                  </a:txBody>
                  <a:tcPr/>
                </a:tc>
                <a:tc>
                  <a:txBody>
                    <a:bodyPr/>
                    <a:lstStyle/>
                    <a:p>
                      <a:endParaRPr lang="da-DK" sz="900" i="1" kern="1200" dirty="0">
                        <a:solidFill>
                          <a:schemeClr val="tx1"/>
                        </a:solidFill>
                        <a:latin typeface="+mn-lt"/>
                        <a:ea typeface="+mn-ea"/>
                        <a:cs typeface="+mn-cs"/>
                      </a:endParaRP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4. Anbefalinger </a:t>
                      </a:r>
                      <a:r>
                        <a:rPr lang="da-DK" sz="900" kern="1200" dirty="0">
                          <a:solidFill>
                            <a:schemeClr val="dk1"/>
                          </a:solidFill>
                          <a:latin typeface="+mn-lt"/>
                          <a:ea typeface="+mn-ea"/>
                          <a:cs typeface="+mn-cs"/>
                        </a:rPr>
                        <a:t>til frisættelse af øvrig relevant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i regi af elforsyningsloven (dvs. udover forbrugs- og produktionsdata)</a:t>
                      </a:r>
                    </a:p>
                  </a:txBody>
                  <a:tcPr/>
                </a:tc>
                <a:tc>
                  <a:txBody>
                    <a:bodyPr/>
                    <a:lstStyle/>
                    <a:p>
                      <a:endParaRPr lang="da-DK" sz="900" dirty="0"/>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Q4 2024</a:t>
                      </a:r>
                    </a:p>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Q4 2025</a:t>
                      </a:r>
                    </a:p>
                  </a:txBody>
                  <a:tcPr/>
                </a:tc>
                <a:tc>
                  <a:txBody>
                    <a:bodyPr/>
                    <a:lstStyle/>
                    <a:p>
                      <a:endParaRPr lang="da-DK" sz="900" kern="1200" dirty="0">
                        <a:solidFill>
                          <a:schemeClr val="tx1"/>
                        </a:solidFill>
                        <a:latin typeface="+mn-lt"/>
                        <a:ea typeface="+mn-ea"/>
                        <a:cs typeface="+mn-cs"/>
                      </a:endParaRPr>
                    </a:p>
                  </a:txBody>
                  <a:tcPr/>
                </a:tc>
                <a:tc>
                  <a:txBody>
                    <a:bodyPr/>
                    <a:lstStyle/>
                    <a:p>
                      <a:r>
                        <a:rPr lang="da-DK" sz="900" i="0" kern="1200" dirty="0" smtClean="0">
                          <a:solidFill>
                            <a:schemeClr val="tx1"/>
                          </a:solidFill>
                          <a:latin typeface="+mn-lt"/>
                          <a:ea typeface="+mn-ea"/>
                          <a:cs typeface="+mn-cs"/>
                        </a:rPr>
                        <a:t>Arbejdsspor</a:t>
                      </a:r>
                      <a:r>
                        <a:rPr lang="da-DK" sz="900" i="0" kern="1200" baseline="0" dirty="0" smtClean="0">
                          <a:solidFill>
                            <a:schemeClr val="tx1"/>
                          </a:solidFill>
                          <a:latin typeface="+mn-lt"/>
                          <a:ea typeface="+mn-ea"/>
                          <a:cs typeface="+mn-cs"/>
                        </a:rPr>
                        <a:t> vedr. f</a:t>
                      </a:r>
                      <a:r>
                        <a:rPr lang="da-DK" sz="900" i="0" kern="1200" dirty="0" smtClean="0">
                          <a:solidFill>
                            <a:schemeClr val="tx1"/>
                          </a:solidFill>
                          <a:latin typeface="+mn-lt"/>
                          <a:ea typeface="+mn-ea"/>
                          <a:cs typeface="+mn-cs"/>
                        </a:rPr>
                        <a:t>risættelse af elforsyningsdata </a:t>
                      </a:r>
                    </a:p>
                    <a:p>
                      <a:endParaRPr lang="da-DK" sz="900" i="0" kern="1200" dirty="0">
                        <a:solidFill>
                          <a:schemeClr val="tx1"/>
                        </a:solidFill>
                        <a:latin typeface="+mn-lt"/>
                        <a:ea typeface="+mn-ea"/>
                        <a:cs typeface="+mn-cs"/>
                      </a:endParaRPr>
                    </a:p>
                  </a:txBody>
                  <a:tcPr/>
                </a:tc>
                <a:tc>
                  <a:txBody>
                    <a:bodyPr/>
                    <a:lstStyle/>
                    <a:p>
                      <a:r>
                        <a:rPr lang="da-DK" sz="900" kern="1200" dirty="0">
                          <a:solidFill>
                            <a:schemeClr val="tx1"/>
                          </a:solidFill>
                          <a:latin typeface="+mn-lt"/>
                          <a:ea typeface="+mn-ea"/>
                          <a:cs typeface="+mn-cs"/>
                        </a:rPr>
                        <a:t>8</a:t>
                      </a:r>
                    </a:p>
                  </a:txBody>
                  <a:tcPr/>
                </a:tc>
                <a:tc>
                  <a:txBody>
                    <a:bodyPr/>
                    <a:lstStyle/>
                    <a:p>
                      <a:endParaRPr lang="da-DK" sz="900" kern="1200" dirty="0">
                        <a:solidFill>
                          <a:schemeClr val="tx1"/>
                        </a:solidFill>
                        <a:latin typeface="+mn-lt"/>
                        <a:ea typeface="+mn-ea"/>
                        <a:cs typeface="+mn-cs"/>
                      </a:endParaRPr>
                    </a:p>
                  </a:txBody>
                  <a:tcPr/>
                </a:tc>
                <a:extLst>
                  <a:ext uri="{0D108BD9-81ED-4DB2-BD59-A6C34878D82A}">
                    <a16:rowId xmlns:a16="http://schemas.microsoft.com/office/drawing/2014/main" val="4121530979"/>
                  </a:ext>
                </a:extLst>
              </a:tr>
              <a:tr h="653762">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5. Understøttelse </a:t>
                      </a:r>
                      <a:r>
                        <a:rPr lang="da-DK" sz="900" kern="1200" dirty="0">
                          <a:solidFill>
                            <a:schemeClr val="dk1"/>
                          </a:solidFill>
                          <a:latin typeface="+mn-lt"/>
                          <a:ea typeface="+mn-ea"/>
                          <a:cs typeface="+mn-cs"/>
                        </a:rPr>
                        <a:t>af europæisk arbejde vedr. kommunikationsprotokoller og standarder for tovejsladning</a:t>
                      </a:r>
                    </a:p>
                  </a:txBody>
                  <a:tcPr/>
                </a:tc>
                <a:tc>
                  <a:txBody>
                    <a:bodyPr/>
                    <a:lstStyle/>
                    <a:p>
                      <a:endParaRPr lang="da-DK" dirty="0"/>
                    </a:p>
                  </a:txBody>
                  <a:tcPr>
                    <a:solidFill>
                      <a:srgbClr val="00B050"/>
                    </a:solidFill>
                  </a:tcPr>
                </a:tc>
                <a:tc>
                  <a:txBody>
                    <a:bodyPr/>
                    <a:lstStyle/>
                    <a:p>
                      <a:r>
                        <a:rPr lang="da-DK" sz="900" kern="1200" dirty="0">
                          <a:solidFill>
                            <a:schemeClr val="dk1"/>
                          </a:solidFill>
                          <a:latin typeface="+mn-lt"/>
                          <a:ea typeface="+mn-ea"/>
                          <a:cs typeface="+mn-cs"/>
                        </a:rPr>
                        <a:t>Q3 2024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Q4 </a:t>
                      </a:r>
                      <a:r>
                        <a:rPr lang="da-DK" sz="900" kern="1200" dirty="0" smtClean="0">
                          <a:solidFill>
                            <a:schemeClr val="dk1"/>
                          </a:solidFill>
                          <a:latin typeface="+mn-lt"/>
                          <a:ea typeface="+mn-ea"/>
                          <a:cs typeface="+mn-cs"/>
                        </a:rPr>
                        <a:t>2024 - Q1 2025</a:t>
                      </a:r>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tx1"/>
                          </a:solidFill>
                          <a:latin typeface="+mn-lt"/>
                          <a:ea typeface="+mn-ea"/>
                          <a:cs typeface="+mn-cs"/>
                        </a:rPr>
                        <a:t>Energinet</a:t>
                      </a:r>
                      <a:endParaRPr lang="da-DK" sz="900" kern="1200" dirty="0">
                        <a:solidFill>
                          <a:schemeClr val="tx1"/>
                        </a:solidFill>
                        <a:latin typeface="+mn-lt"/>
                        <a:ea typeface="+mn-ea"/>
                        <a:cs typeface="+mn-cs"/>
                      </a:endParaRPr>
                    </a:p>
                  </a:txBody>
                  <a:tcPr/>
                </a:tc>
                <a:tc>
                  <a:txBody>
                    <a:bodyPr/>
                    <a:lstStyle/>
                    <a:p>
                      <a:r>
                        <a:rPr lang="da-DK" sz="900" i="0" kern="1200" dirty="0" smtClean="0">
                          <a:solidFill>
                            <a:schemeClr val="tx1"/>
                          </a:solidFill>
                          <a:latin typeface="+mn-lt"/>
                          <a:ea typeface="+mn-ea"/>
                          <a:cs typeface="+mn-cs"/>
                        </a:rPr>
                        <a:t>Arbejdsspor</a:t>
                      </a:r>
                      <a:r>
                        <a:rPr lang="da-DK" sz="900" i="0" kern="1200" baseline="0" dirty="0" smtClean="0">
                          <a:solidFill>
                            <a:schemeClr val="tx1"/>
                          </a:solidFill>
                          <a:latin typeface="+mn-lt"/>
                          <a:ea typeface="+mn-ea"/>
                          <a:cs typeface="+mn-cs"/>
                        </a:rPr>
                        <a:t> vedr. d</a:t>
                      </a:r>
                      <a:r>
                        <a:rPr lang="da-DK" sz="900" i="0" kern="1200" dirty="0" smtClean="0">
                          <a:solidFill>
                            <a:schemeClr val="tx1"/>
                          </a:solidFill>
                          <a:latin typeface="+mn-lt"/>
                          <a:ea typeface="+mn-ea"/>
                          <a:cs typeface="+mn-cs"/>
                        </a:rPr>
                        <a:t>ataunder-</a:t>
                      </a:r>
                      <a:r>
                        <a:rPr lang="da-DK" sz="900" i="0" kern="1200" dirty="0" err="1" smtClean="0">
                          <a:solidFill>
                            <a:schemeClr val="tx1"/>
                          </a:solidFill>
                          <a:latin typeface="+mn-lt"/>
                          <a:ea typeface="+mn-ea"/>
                          <a:cs typeface="+mn-cs"/>
                        </a:rPr>
                        <a:t>støttelse</a:t>
                      </a:r>
                      <a:r>
                        <a:rPr lang="da-DK" sz="900" i="0" kern="1200" dirty="0" smtClean="0">
                          <a:solidFill>
                            <a:schemeClr val="tx1"/>
                          </a:solidFill>
                          <a:latin typeface="+mn-lt"/>
                          <a:ea typeface="+mn-ea"/>
                          <a:cs typeface="+mn-cs"/>
                        </a:rPr>
                        <a:t> af V2G</a:t>
                      </a:r>
                      <a:endParaRPr lang="da-DK" sz="900" i="0" kern="1200" dirty="0">
                        <a:solidFill>
                          <a:schemeClr val="tx1"/>
                        </a:solidFill>
                        <a:latin typeface="+mn-lt"/>
                        <a:ea typeface="+mn-ea"/>
                        <a:cs typeface="+mn-cs"/>
                      </a:endParaRPr>
                    </a:p>
                  </a:txBody>
                  <a:tcPr/>
                </a:tc>
                <a:tc>
                  <a:txBody>
                    <a:bodyPr/>
                    <a:lstStyle/>
                    <a:p>
                      <a:r>
                        <a:rPr lang="da-DK" sz="900" kern="1200" dirty="0">
                          <a:solidFill>
                            <a:schemeClr val="tx1"/>
                          </a:solidFill>
                          <a:latin typeface="+mn-lt"/>
                          <a:ea typeface="+mn-ea"/>
                          <a:cs typeface="+mn-cs"/>
                        </a:rPr>
                        <a:t>9</a:t>
                      </a:r>
                    </a:p>
                  </a:txBody>
                  <a:tcPr/>
                </a:tc>
                <a:tc>
                  <a:txBody>
                    <a:bodyPr/>
                    <a:lstStyle/>
                    <a:p>
                      <a:endParaRPr lang="da-DK" sz="900" kern="1200" dirty="0">
                        <a:solidFill>
                          <a:schemeClr val="tx1"/>
                        </a:solidFill>
                        <a:latin typeface="+mn-lt"/>
                        <a:ea typeface="+mn-ea"/>
                        <a:cs typeface="+mn-cs"/>
                      </a:endParaRPr>
                    </a:p>
                  </a:txBody>
                  <a:tcPr/>
                </a:tc>
                <a:extLst>
                  <a:ext uri="{0D108BD9-81ED-4DB2-BD59-A6C34878D82A}">
                    <a16:rowId xmlns:a16="http://schemas.microsoft.com/office/drawing/2014/main" val="3152127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38005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3528360645"/>
              </p:ext>
            </p:extLst>
          </p:nvPr>
        </p:nvGraphicFramePr>
        <p:xfrm>
          <a:off x="323527" y="630902"/>
          <a:ext cx="8496943" cy="2134002"/>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smtClean="0"/>
                        <a:t>El-DUG leverance (nr. og titel) </a:t>
                      </a:r>
                      <a:endParaRPr lang="da-DK" sz="900" dirty="0"/>
                    </a:p>
                  </a:txBody>
                  <a:tcPr/>
                </a:tc>
                <a:tc>
                  <a:txBody>
                    <a:bodyPr/>
                    <a:lstStyle/>
                    <a:p>
                      <a:r>
                        <a:rPr lang="da-DK" sz="900" dirty="0"/>
                        <a:t>Status</a:t>
                      </a:r>
                      <a:endParaRPr lang="da-DK" sz="900" b="0" dirty="0"/>
                    </a:p>
                  </a:txBody>
                  <a:tcPr/>
                </a:tc>
                <a:tc>
                  <a:txBody>
                    <a:bodyPr/>
                    <a:lstStyle/>
                    <a:p>
                      <a:r>
                        <a:rPr lang="da-DK" sz="900" dirty="0" err="1" smtClean="0"/>
                        <a:t>Påbe-gyndes</a:t>
                      </a:r>
                      <a:endParaRPr lang="da-DK" sz="900" dirty="0"/>
                    </a:p>
                  </a:txBody>
                  <a:tcPr/>
                </a:tc>
                <a:tc>
                  <a:txBody>
                    <a:bodyPr/>
                    <a:lstStyle/>
                    <a:p>
                      <a:r>
                        <a:rPr lang="da-DK" sz="900" dirty="0"/>
                        <a:t>Afsluttes</a:t>
                      </a:r>
                    </a:p>
                  </a:txBody>
                  <a:tcPr/>
                </a:tc>
                <a:tc>
                  <a:txBody>
                    <a:bodyPr/>
                    <a:lstStyle/>
                    <a:p>
                      <a:r>
                        <a:rPr lang="da-DK" sz="900" dirty="0" smtClean="0"/>
                        <a:t>Tovholder </a:t>
                      </a:r>
                      <a:r>
                        <a:rPr lang="da-DK" sz="900" baseline="0" dirty="0" smtClean="0"/>
                        <a:t>(</a:t>
                      </a:r>
                      <a:r>
                        <a:rPr lang="da-DK" sz="900" baseline="0" dirty="0" err="1" smtClean="0"/>
                        <a:t>a</a:t>
                      </a:r>
                      <a:r>
                        <a:rPr lang="da-DK" sz="900" dirty="0" err="1" smtClean="0"/>
                        <a:t>n-svarlig</a:t>
                      </a:r>
                      <a:r>
                        <a:rPr lang="da-DK" sz="900" dirty="0" smtClean="0"/>
                        <a:t> </a:t>
                      </a:r>
                      <a:r>
                        <a:rPr lang="da-DK" sz="900" dirty="0"/>
                        <a:t>aktør)</a:t>
                      </a:r>
                    </a:p>
                  </a:txBody>
                  <a:tcPr/>
                </a:tc>
                <a:tc>
                  <a:txBody>
                    <a:bodyPr/>
                    <a:lstStyle/>
                    <a:p>
                      <a:r>
                        <a:rPr lang="da-DK" sz="900" dirty="0"/>
                        <a:t>Arbejdsspor</a:t>
                      </a:r>
                    </a:p>
                  </a:txBody>
                  <a:tcPr/>
                </a:tc>
                <a:tc>
                  <a:txBody>
                    <a:bodyPr/>
                    <a:lstStyle/>
                    <a:p>
                      <a:r>
                        <a:rPr lang="da-DK" sz="900" dirty="0" err="1" smtClean="0"/>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Tentativ: 6. anbefalinger/analyse vedr. håndtering af stamdata og datakvalitet</a:t>
                      </a:r>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solidFill>
                      <a:schemeClr val="bg1">
                        <a:lumMod val="85000"/>
                      </a:schemeClr>
                    </a:solidFill>
                  </a:tcPr>
                </a:tc>
                <a:tc>
                  <a:txBody>
                    <a:bodyPr/>
                    <a:lstStyle/>
                    <a:p>
                      <a:r>
                        <a:rPr lang="da-DK" sz="900" kern="1200" dirty="0" smtClean="0">
                          <a:solidFill>
                            <a:schemeClr val="dk1"/>
                          </a:solidFill>
                          <a:latin typeface="+mn-lt"/>
                          <a:ea typeface="+mn-ea"/>
                          <a:cs typeface="+mn-cs"/>
                        </a:rPr>
                        <a:t>Q1 2025</a:t>
                      </a:r>
                      <a:endParaRPr lang="da-DK" sz="900" kern="1200" dirty="0">
                        <a:solidFill>
                          <a:schemeClr val="dk1"/>
                        </a:solidFill>
                        <a:latin typeface="+mn-lt"/>
                        <a:ea typeface="+mn-ea"/>
                        <a:cs typeface="+mn-cs"/>
                      </a:endParaRPr>
                    </a:p>
                  </a:txBody>
                  <a:tcPr/>
                </a:tc>
                <a:tc>
                  <a:txBody>
                    <a:bodyPr/>
                    <a:lstStyle/>
                    <a:p>
                      <a:r>
                        <a:rPr lang="da-DK" sz="900" kern="1200" dirty="0" smtClean="0">
                          <a:solidFill>
                            <a:schemeClr val="dk1"/>
                          </a:solidFill>
                          <a:latin typeface="+mn-lt"/>
                          <a:ea typeface="+mn-ea"/>
                          <a:cs typeface="+mn-cs"/>
                        </a:rPr>
                        <a:t>Q4 2025</a:t>
                      </a:r>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r>
                        <a:rPr lang="da-DK" sz="900" kern="1200" dirty="0" smtClean="0">
                          <a:solidFill>
                            <a:schemeClr val="dk1"/>
                          </a:solidFill>
                          <a:latin typeface="+mn-lt"/>
                          <a:ea typeface="+mn-ea"/>
                          <a:cs typeface="+mn-cs"/>
                        </a:rPr>
                        <a:t>4, 5 og 8</a:t>
                      </a:r>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Leverancebeskrivelse udestår</a:t>
                      </a:r>
                    </a:p>
                  </a:txBody>
                  <a:tcPr/>
                </a:tc>
                <a:extLst>
                  <a:ext uri="{0D108BD9-81ED-4DB2-BD59-A6C34878D82A}">
                    <a16:rowId xmlns:a16="http://schemas.microsoft.com/office/drawing/2014/main" val="1164482757"/>
                  </a:ext>
                </a:extLst>
              </a:tr>
              <a:tr h="147424">
                <a:tc>
                  <a:txBody>
                    <a:bodyPr/>
                    <a:lstStyle/>
                    <a:p>
                      <a:endParaRPr lang="da-DK" sz="900" kern="1200" dirty="0">
                        <a:solidFill>
                          <a:schemeClr val="dk1"/>
                        </a:solidFill>
                        <a:latin typeface="+mn-lt"/>
                        <a:ea typeface="+mn-ea"/>
                        <a:cs typeface="+mn-cs"/>
                      </a:endParaRPr>
                    </a:p>
                  </a:txBody>
                  <a:tcPr/>
                </a:tc>
                <a:tc>
                  <a:txBody>
                    <a:bodyPr/>
                    <a:lstStyle/>
                    <a:p>
                      <a:endParaRPr lang="da-DK" sz="900" dirty="0"/>
                    </a:p>
                  </a:txBody>
                  <a:tcPr>
                    <a:solidFill>
                      <a:schemeClr val="bg1">
                        <a:lumMod val="85000"/>
                      </a:schemeClr>
                    </a:solidFill>
                  </a:tcPr>
                </a:tc>
                <a:tc>
                  <a:txBody>
                    <a:bodyPr/>
                    <a:lstStyle/>
                    <a:p>
                      <a:endParaRPr lang="da-DK" sz="900" kern="1200" dirty="0">
                        <a:solidFill>
                          <a:schemeClr val="dk1"/>
                        </a:solidFill>
                        <a:latin typeface="+mn-lt"/>
                        <a:ea typeface="+mn-ea"/>
                        <a:cs typeface="+mn-cs"/>
                      </a:endParaRPr>
                    </a:p>
                  </a:txBody>
                  <a:tcPr/>
                </a:tc>
                <a:tc>
                  <a:txBody>
                    <a:bodyPr/>
                    <a:lstStyle/>
                    <a:p>
                      <a:endParaRPr lang="da-DK" sz="900" dirty="0"/>
                    </a:p>
                  </a:txBody>
                  <a:tcPr/>
                </a:tc>
                <a:tc>
                  <a:txBody>
                    <a:bodyPr/>
                    <a:lstStyle/>
                    <a:p>
                      <a:endParaRPr lang="da-DK" sz="900" dirty="0">
                        <a:solidFill>
                          <a:srgbClr val="FF0000"/>
                        </a:solidFill>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dirty="0"/>
                    </a:p>
                  </a:txBody>
                  <a:tcPr/>
                </a:tc>
                <a:tc>
                  <a:txBody>
                    <a:bodyPr/>
                    <a:lstStyle/>
                    <a:p>
                      <a:endParaRPr lang="da-DK" sz="900" dirty="0">
                        <a:solidFill>
                          <a:srgbClr val="FF0000"/>
                        </a:solidFill>
                      </a:endParaRP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dirty="0"/>
                    </a:p>
                  </a:txBody>
                  <a:tcPr>
                    <a:solidFill>
                      <a:schemeClr val="bg1">
                        <a:lumMod val="85000"/>
                      </a:schemeClr>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p>
                  </a:txBody>
                  <a:tcPr/>
                </a:tc>
                <a:tc>
                  <a:txBody>
                    <a:bodyPr/>
                    <a:lstStyle/>
                    <a:p>
                      <a:endParaRPr lang="da-DK" sz="900" dirty="0">
                        <a:solidFill>
                          <a:srgbClr val="FF0000"/>
                        </a:solidFill>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dirty="0"/>
                    </a:p>
                  </a:txBody>
                  <a:tcPr/>
                </a:tc>
                <a:tc>
                  <a:txBody>
                    <a:bodyPr/>
                    <a:lstStyle/>
                    <a:p>
                      <a:endParaRPr lang="da-DK" sz="900" i="1" kern="1200" dirty="0">
                        <a:solidFill>
                          <a:srgbClr val="FF0000"/>
                        </a:solidFill>
                        <a:latin typeface="+mn-lt"/>
                        <a:ea typeface="+mn-ea"/>
                        <a:cs typeface="+mn-cs"/>
                      </a:endParaRP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dirty="0"/>
                    </a:p>
                  </a:txBody>
                  <a:tcPr>
                    <a:solidFill>
                      <a:srgbClr val="D9D9D9"/>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p>
                  </a:txBody>
                  <a:tcPr/>
                </a:tc>
                <a:tc>
                  <a:txBody>
                    <a:bodyPr/>
                    <a:lstStyle/>
                    <a:p>
                      <a:endParaRPr lang="da-DK" sz="900" kern="1200" dirty="0">
                        <a:solidFill>
                          <a:srgbClr val="FF0000"/>
                        </a:solidFill>
                        <a:latin typeface="+mn-lt"/>
                        <a:ea typeface="+mn-ea"/>
                        <a:cs typeface="+mn-cs"/>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4121530979"/>
                  </a:ext>
                </a:extLst>
              </a:tr>
              <a:tr h="653762">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dirty="0"/>
                    </a:p>
                  </a:txBody>
                  <a:tcPr>
                    <a:solidFill>
                      <a:srgbClr val="D9D9D9"/>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3152127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5849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02425094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6489" name="think-cell Slide" r:id="rId163" imgW="347" imgH="348" progId="TCLayout.ActiveDocument.1">
                  <p:embed/>
                </p:oleObj>
              </mc:Choice>
              <mc:Fallback>
                <p:oleObj name="think-cell Slide" r:id="rId163" imgW="347" imgH="348" progId="TCLayout.ActiveDocument.1">
                  <p:embed/>
                  <p:pic>
                    <p:nvPicPr>
                      <p:cNvPr id="67" name="think-cell data - do not delete" hidden="1"/>
                      <p:cNvPicPr/>
                      <p:nvPr/>
                    </p:nvPicPr>
                    <p:blipFill>
                      <a:blip r:embed="rId164"/>
                      <a:stretch>
                        <a:fillRect/>
                      </a:stretch>
                    </p:blipFill>
                    <p:spPr>
                      <a:xfrm>
                        <a:off x="1191" y="1191"/>
                        <a:ext cx="1191" cy="1191"/>
                      </a:xfrm>
                      <a:prstGeom prst="rect">
                        <a:avLst/>
                      </a:prstGeom>
                    </p:spPr>
                  </p:pic>
                </p:oleObj>
              </mc:Fallback>
            </mc:AlternateContent>
          </a:graphicData>
        </a:graphic>
      </p:graphicFrame>
      <p:sp>
        <p:nvSpPr>
          <p:cNvPr id="5" name="Pladsholder til dato 4"/>
          <p:cNvSpPr>
            <a:spLocks noGrp="1"/>
          </p:cNvSpPr>
          <p:nvPr>
            <p:ph type="dt" sz="half" idx="13"/>
          </p:nvPr>
        </p:nvSpPr>
        <p:spPr>
          <a:xfrm>
            <a:off x="6288448" y="4722053"/>
            <a:ext cx="1231973" cy="189198"/>
          </a:xfrm>
        </p:spPr>
        <p:txBody>
          <a:bodyPr/>
          <a:lstStyle/>
          <a:p>
            <a:fld id="{8495CB62-E429-41F0-9251-2082699143B5}" type="datetime2">
              <a:rPr lang="da-DK" smtClean="0"/>
              <a:pPr/>
              <a:t>25. september 2024</a:t>
            </a:fld>
            <a:endParaRPr lang="da-DK" dirty="0"/>
          </a:p>
        </p:txBody>
      </p:sp>
      <p:sp>
        <p:nvSpPr>
          <p:cNvPr id="126" name="Rektangel 125"/>
          <p:cNvSpPr/>
          <p:nvPr>
            <p:custDataLst>
              <p:tags r:id="rId3"/>
            </p:custDataLst>
          </p:nvPr>
        </p:nvSpPr>
        <p:spPr bwMode="auto">
          <a:xfrm>
            <a:off x="354013" y="790575"/>
            <a:ext cx="8197850" cy="207963"/>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7" name="Rektangel 116"/>
          <p:cNvSpPr/>
          <p:nvPr>
            <p:custDataLst>
              <p:tags r:id="rId4"/>
            </p:custDataLst>
          </p:nvPr>
        </p:nvSpPr>
        <p:spPr bwMode="auto">
          <a:xfrm>
            <a:off x="4997451" y="376238"/>
            <a:ext cx="220663" cy="3136900"/>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87" name="Pladsholder til tekst 3"/>
          <p:cNvSpPr>
            <a:spLocks noGrp="1"/>
          </p:cNvSpPr>
          <p:nvPr>
            <p:custDataLst>
              <p:tags r:id="rId5"/>
            </p:custDataLst>
          </p:nvPr>
        </p:nvSpPr>
        <p:spPr bwMode="auto">
          <a:xfrm>
            <a:off x="2971800" y="698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F9009B3-2C02-4B2A-848A-9A6EC8B05AD3}" type="datetime'''''''s''''''''''''''''''''''e''''p'''''''''''''''''">
              <a:rPr lang="da-DK" altLang="en-US" sz="1050" b="1">
                <a:solidFill>
                  <a:schemeClr val="bg1"/>
                </a:solidFill>
                <a:latin typeface="+mn-lt"/>
              </a:rPr>
              <a:pPr marL="0" indent="0" algn="ctr">
                <a:spcBef>
                  <a:spcPct val="0"/>
                </a:spcBef>
                <a:spcAft>
                  <a:spcPct val="0"/>
                </a:spcAft>
                <a:buNone/>
              </a:pPr>
              <a:t>sep</a:t>
            </a:fld>
            <a:endParaRPr lang="da-DK" sz="1050" b="1" dirty="0">
              <a:solidFill>
                <a:schemeClr val="bg1"/>
              </a:solidFill>
              <a:latin typeface="+mn-lt"/>
            </a:endParaRPr>
          </a:p>
        </p:txBody>
      </p:sp>
      <p:sp>
        <p:nvSpPr>
          <p:cNvPr id="88" name="Pladsholder til tekst 3"/>
          <p:cNvSpPr>
            <a:spLocks noGrp="1"/>
          </p:cNvSpPr>
          <p:nvPr>
            <p:custDataLst>
              <p:tags r:id="rId6"/>
            </p:custDataLst>
          </p:nvPr>
        </p:nvSpPr>
        <p:spPr bwMode="auto">
          <a:xfrm>
            <a:off x="3524250" y="69850"/>
            <a:ext cx="571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7B8DBA0-3F94-4A9D-8E4E-B8CDF9864F23}" type="datetime'''o''''''''''''''''''''''''''''''''''''''''k''''''''t'''">
              <a:rPr lang="da-DK" altLang="en-US" sz="1050" b="1">
                <a:solidFill>
                  <a:schemeClr val="bg1"/>
                </a:solidFill>
                <a:latin typeface="+mn-lt"/>
              </a:rPr>
              <a:pPr marL="0" indent="0" algn="ctr">
                <a:spcBef>
                  <a:spcPct val="0"/>
                </a:spcBef>
                <a:spcAft>
                  <a:spcPct val="0"/>
                </a:spcAft>
                <a:buNone/>
              </a:pPr>
              <a:t>okt</a:t>
            </a:fld>
            <a:endParaRPr lang="da-DK" sz="1050" b="1" dirty="0">
              <a:solidFill>
                <a:schemeClr val="bg1"/>
              </a:solidFill>
              <a:latin typeface="+mn-lt"/>
            </a:endParaRPr>
          </a:p>
        </p:txBody>
      </p:sp>
      <p:sp>
        <p:nvSpPr>
          <p:cNvPr id="89" name="Pladsholder til tekst 3"/>
          <p:cNvSpPr>
            <a:spLocks noGrp="1"/>
          </p:cNvSpPr>
          <p:nvPr>
            <p:custDataLst>
              <p:tags r:id="rId7"/>
            </p:custDataLst>
          </p:nvPr>
        </p:nvSpPr>
        <p:spPr bwMode="auto">
          <a:xfrm>
            <a:off x="4095750" y="698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28073A7-7752-41F1-8511-BCFF9FE45ABB}" type="datetime'''''''''''''''''''''''''''''''''no''''''v'''">
              <a:rPr lang="da-DK" altLang="en-US" sz="1050" b="1">
                <a:solidFill>
                  <a:schemeClr val="bg1"/>
                </a:solidFill>
                <a:latin typeface="+mn-lt"/>
              </a:rPr>
              <a:pPr marL="0" indent="0" algn="ctr">
                <a:spcBef>
                  <a:spcPct val="0"/>
                </a:spcBef>
                <a:spcAft>
                  <a:spcPct val="0"/>
                </a:spcAft>
                <a:buNone/>
              </a:pPr>
              <a:t>nov</a:t>
            </a:fld>
            <a:endParaRPr lang="da-DK" sz="1050" b="1" dirty="0">
              <a:solidFill>
                <a:schemeClr val="bg1"/>
              </a:solidFill>
              <a:latin typeface="+mn-lt"/>
            </a:endParaRPr>
          </a:p>
        </p:txBody>
      </p:sp>
      <p:sp>
        <p:nvSpPr>
          <p:cNvPr id="90" name="Pladsholder til tekst 3"/>
          <p:cNvSpPr>
            <a:spLocks noGrp="1"/>
          </p:cNvSpPr>
          <p:nvPr>
            <p:custDataLst>
              <p:tags r:id="rId8"/>
            </p:custDataLst>
          </p:nvPr>
        </p:nvSpPr>
        <p:spPr bwMode="auto">
          <a:xfrm>
            <a:off x="4648201" y="69850"/>
            <a:ext cx="5699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C2038C7-50F9-41B7-87E0-F8A0E113F77E}" type="datetime'''d''''''''''e''c'''''''''''''''''''''''''''">
              <a:rPr lang="da-DK" altLang="en-US" sz="1050" b="1" smtClean="0">
                <a:solidFill>
                  <a:schemeClr val="bg1"/>
                </a:solidFill>
                <a:latin typeface="+mn-lt"/>
              </a:rPr>
              <a:pPr/>
              <a:t>dec</a:t>
            </a:fld>
            <a:endParaRPr lang="da-DK" sz="1050" b="1" dirty="0">
              <a:solidFill>
                <a:schemeClr val="bg1"/>
              </a:solidFill>
              <a:latin typeface="+mn-lt"/>
            </a:endParaRPr>
          </a:p>
        </p:txBody>
      </p:sp>
      <p:sp>
        <p:nvSpPr>
          <p:cNvPr id="162" name="Pladsholder til tekst 3"/>
          <p:cNvSpPr>
            <a:spLocks noGrp="1"/>
          </p:cNvSpPr>
          <p:nvPr>
            <p:custDataLst>
              <p:tags r:id="rId9"/>
            </p:custDataLst>
          </p:nvPr>
        </p:nvSpPr>
        <p:spPr bwMode="auto">
          <a:xfrm>
            <a:off x="5218113" y="69850"/>
            <a:ext cx="571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11AB739-B817-4B64-BD78-AC22B246DCBC}" type="datetime'''''''''j''a''''''''''''''''''''''''''''''n'''''">
              <a:rPr lang="da-DK" altLang="en-US" sz="1050" b="1" smtClean="0">
                <a:solidFill>
                  <a:schemeClr val="bg1"/>
                </a:solidFill>
                <a:latin typeface="+mn-lt"/>
              </a:rPr>
              <a:pPr/>
              <a:t>jan</a:t>
            </a:fld>
            <a:endParaRPr lang="da-DK" sz="1050" b="1" dirty="0">
              <a:solidFill>
                <a:schemeClr val="bg1"/>
              </a:solidFill>
              <a:latin typeface="+mn-lt"/>
            </a:endParaRPr>
          </a:p>
        </p:txBody>
      </p:sp>
      <p:sp>
        <p:nvSpPr>
          <p:cNvPr id="163" name="Pladsholder til tekst 3"/>
          <p:cNvSpPr>
            <a:spLocks noGrp="1"/>
          </p:cNvSpPr>
          <p:nvPr>
            <p:custDataLst>
              <p:tags r:id="rId10"/>
            </p:custDataLst>
          </p:nvPr>
        </p:nvSpPr>
        <p:spPr bwMode="auto">
          <a:xfrm>
            <a:off x="5789613" y="69850"/>
            <a:ext cx="5159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039CD65-A912-4390-B4D7-0C8D896D0341}" type="datetime'f''''''''''''''''e''''''''''''''''''''''b'''''''">
              <a:rPr lang="da-DK" altLang="en-US" sz="1050" b="1" smtClean="0">
                <a:solidFill>
                  <a:schemeClr val="bg1"/>
                </a:solidFill>
                <a:latin typeface="+mn-lt"/>
              </a:rPr>
              <a:pPr/>
              <a:t>feb</a:t>
            </a:fld>
            <a:endParaRPr lang="da-DK" sz="1050" b="1" dirty="0">
              <a:solidFill>
                <a:schemeClr val="bg1"/>
              </a:solidFill>
              <a:latin typeface="+mn-lt"/>
            </a:endParaRPr>
          </a:p>
        </p:txBody>
      </p:sp>
      <p:sp>
        <p:nvSpPr>
          <p:cNvPr id="164" name="Pladsholder til tekst 3"/>
          <p:cNvSpPr>
            <a:spLocks noGrp="1"/>
          </p:cNvSpPr>
          <p:nvPr>
            <p:custDataLst>
              <p:tags r:id="rId11"/>
            </p:custDataLst>
          </p:nvPr>
        </p:nvSpPr>
        <p:spPr bwMode="auto">
          <a:xfrm>
            <a:off x="6305551" y="69850"/>
            <a:ext cx="5699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CCC4190-BFD0-4573-A67F-542AB6ECDE09}" type="datetime'''m''''''''''''''''a''''''''''''''r'''''''''''''''''''">
              <a:rPr lang="da-DK" altLang="en-US" sz="1050" b="1" smtClean="0">
                <a:solidFill>
                  <a:schemeClr val="bg1"/>
                </a:solidFill>
                <a:latin typeface="+mn-lt"/>
              </a:rPr>
              <a:pPr/>
              <a:t>mar</a:t>
            </a:fld>
            <a:endParaRPr lang="da-DK" sz="1050" b="1" dirty="0">
              <a:solidFill>
                <a:schemeClr val="bg1"/>
              </a:solidFill>
              <a:latin typeface="+mn-lt"/>
            </a:endParaRPr>
          </a:p>
        </p:txBody>
      </p:sp>
      <p:sp>
        <p:nvSpPr>
          <p:cNvPr id="166" name="Pladsholder til tekst 3"/>
          <p:cNvSpPr>
            <a:spLocks noGrp="1"/>
          </p:cNvSpPr>
          <p:nvPr>
            <p:custDataLst>
              <p:tags r:id="rId12"/>
            </p:custDataLst>
          </p:nvPr>
        </p:nvSpPr>
        <p:spPr bwMode="auto">
          <a:xfrm>
            <a:off x="6875463" y="698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BE75E8E-98E4-4FA7-9063-2153AC4E23BD}" type="datetime'''a''''''''''''''''p''r'''''''''''''''''''''''''''''''''">
              <a:rPr lang="da-DK" altLang="en-US" sz="1050" b="1" smtClean="0">
                <a:solidFill>
                  <a:schemeClr val="bg1"/>
                </a:solidFill>
                <a:latin typeface="+mn-lt"/>
              </a:rPr>
              <a:pPr/>
              <a:t>apr</a:t>
            </a:fld>
            <a:endParaRPr lang="da-DK" sz="1050" b="1" dirty="0">
              <a:solidFill>
                <a:schemeClr val="bg1"/>
              </a:solidFill>
              <a:latin typeface="+mn-lt"/>
            </a:endParaRPr>
          </a:p>
        </p:txBody>
      </p:sp>
      <p:sp>
        <p:nvSpPr>
          <p:cNvPr id="168" name="Pladsholder til tekst 3"/>
          <p:cNvSpPr>
            <a:spLocks noGrp="1"/>
          </p:cNvSpPr>
          <p:nvPr>
            <p:custDataLst>
              <p:tags r:id="rId13"/>
            </p:custDataLst>
          </p:nvPr>
        </p:nvSpPr>
        <p:spPr bwMode="auto">
          <a:xfrm>
            <a:off x="7427913" y="69850"/>
            <a:ext cx="571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E7A1164-80D0-4D98-BC7C-EE9F18B7173F}" type="datetime'''''''''''''''ma''''''j'''''''''''''''''''''">
              <a:rPr lang="da-DK" altLang="en-US" sz="1050" b="1" smtClean="0">
                <a:solidFill>
                  <a:schemeClr val="bg1"/>
                </a:solidFill>
                <a:latin typeface="+mn-lt"/>
              </a:rPr>
              <a:pPr/>
              <a:t>maj</a:t>
            </a:fld>
            <a:endParaRPr lang="da-DK" sz="1050" b="1" dirty="0">
              <a:solidFill>
                <a:schemeClr val="bg1"/>
              </a:solidFill>
              <a:latin typeface="+mn-lt"/>
            </a:endParaRPr>
          </a:p>
        </p:txBody>
      </p:sp>
      <p:sp>
        <p:nvSpPr>
          <p:cNvPr id="169" name="Pladsholder til tekst 3"/>
          <p:cNvSpPr>
            <a:spLocks noGrp="1"/>
          </p:cNvSpPr>
          <p:nvPr>
            <p:custDataLst>
              <p:tags r:id="rId14"/>
            </p:custDataLst>
          </p:nvPr>
        </p:nvSpPr>
        <p:spPr bwMode="auto">
          <a:xfrm>
            <a:off x="7999413" y="698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3DE6B65-69D2-46A1-8E9F-DD614F660F2C}" type="datetime'''''''''''''''''''j''''''un'''''''">
              <a:rPr lang="da-DK" altLang="en-US" sz="1050" b="1" smtClean="0">
                <a:solidFill>
                  <a:schemeClr val="bg1"/>
                </a:solidFill>
                <a:latin typeface="+mn-lt"/>
              </a:rPr>
              <a:pPr/>
              <a:t>jun</a:t>
            </a:fld>
            <a:endParaRPr lang="da-DK" sz="1050" b="1" dirty="0">
              <a:solidFill>
                <a:schemeClr val="bg1"/>
              </a:solidFill>
              <a:latin typeface="+mn-lt"/>
            </a:endParaRPr>
          </a:p>
        </p:txBody>
      </p:sp>
      <p:sp>
        <p:nvSpPr>
          <p:cNvPr id="37" name="Pladsholder til tekst 3"/>
          <p:cNvSpPr>
            <a:spLocks noGrp="1"/>
          </p:cNvSpPr>
          <p:nvPr>
            <p:custDataLst>
              <p:tags r:id="rId15"/>
            </p:custDataLst>
          </p:nvPr>
        </p:nvSpPr>
        <p:spPr bwMode="auto">
          <a:xfrm>
            <a:off x="2971800" y="265114"/>
            <a:ext cx="1905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sp>
        <p:nvSpPr>
          <p:cNvPr id="68" name="Pladsholder til tekst 3"/>
          <p:cNvSpPr>
            <a:spLocks noGrp="1"/>
          </p:cNvSpPr>
          <p:nvPr>
            <p:custDataLst>
              <p:tags r:id="rId16"/>
            </p:custDataLst>
          </p:nvPr>
        </p:nvSpPr>
        <p:spPr bwMode="auto">
          <a:xfrm>
            <a:off x="2990850"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9520A17-00F7-4AC8-9F1F-91CDA7328A62}" type="datetime'''''''''''''''''''''''''3''''''''''''''''''''''''6'''''''''''">
              <a:rPr lang="da-DK" altLang="en-US" sz="600" b="1">
                <a:latin typeface="+mn-lt"/>
                <a:ea typeface="Roboto" panose="020B0604020202020204" charset="0"/>
              </a:rPr>
              <a:pPr marL="0" indent="0" algn="ctr">
                <a:spcBef>
                  <a:spcPct val="0"/>
                </a:spcBef>
                <a:spcAft>
                  <a:spcPct val="0"/>
                </a:spcAft>
                <a:buNone/>
              </a:pPr>
              <a:t>36</a:t>
            </a:fld>
            <a:endParaRPr lang="da-DK" sz="600" b="1" dirty="0">
              <a:latin typeface="+mn-lt"/>
              <a:ea typeface="Roboto" panose="020B0604020202020204" charset="0"/>
            </a:endParaRPr>
          </a:p>
        </p:txBody>
      </p:sp>
      <p:sp>
        <p:nvSpPr>
          <p:cNvPr id="70" name="Pladsholder til tekst 3"/>
          <p:cNvSpPr>
            <a:spLocks noGrp="1"/>
          </p:cNvSpPr>
          <p:nvPr>
            <p:custDataLst>
              <p:tags r:id="rId17"/>
            </p:custDataLst>
          </p:nvPr>
        </p:nvSpPr>
        <p:spPr bwMode="auto">
          <a:xfrm>
            <a:off x="3119438"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D4350A-1FD1-46D4-8DDF-AFCD03BB1796}" type="datetime'''''3''''''''''7'">
              <a:rPr lang="da-DK" altLang="en-US" sz="600" b="1">
                <a:latin typeface="+mn-lt"/>
                <a:ea typeface="Roboto" panose="020B0604020202020204" charset="0"/>
              </a:rPr>
              <a:pPr marL="0" indent="0" algn="ctr">
                <a:spcBef>
                  <a:spcPct val="0"/>
                </a:spcBef>
                <a:spcAft>
                  <a:spcPct val="0"/>
                </a:spcAft>
                <a:buNone/>
              </a:pPr>
              <a:t>37</a:t>
            </a:fld>
            <a:endParaRPr lang="da-DK" sz="600" b="1" dirty="0">
              <a:latin typeface="+mn-lt"/>
              <a:ea typeface="Roboto" panose="020B0604020202020204" charset="0"/>
            </a:endParaRPr>
          </a:p>
        </p:txBody>
      </p:sp>
      <p:sp>
        <p:nvSpPr>
          <p:cNvPr id="71" name="Pladsholder til tekst 3"/>
          <p:cNvSpPr>
            <a:spLocks noGrp="1"/>
          </p:cNvSpPr>
          <p:nvPr>
            <p:custDataLst>
              <p:tags r:id="rId18"/>
            </p:custDataLst>
          </p:nvPr>
        </p:nvSpPr>
        <p:spPr bwMode="auto">
          <a:xfrm>
            <a:off x="3248025"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0F2C13C-F621-44E3-A53C-95B821F32042}" type="datetime'''''''''''''''''''''''''''''38'''">
              <a:rPr lang="da-DK" altLang="en-US" sz="600" b="1">
                <a:latin typeface="+mn-lt"/>
                <a:ea typeface="Roboto" panose="020B0604020202020204" charset="0"/>
              </a:rPr>
              <a:pPr marL="0" indent="0" algn="ctr">
                <a:spcBef>
                  <a:spcPct val="0"/>
                </a:spcBef>
                <a:spcAft>
                  <a:spcPct val="0"/>
                </a:spcAft>
                <a:buNone/>
              </a:pPr>
              <a:t>38</a:t>
            </a:fld>
            <a:endParaRPr lang="da-DK" sz="600" b="1" dirty="0">
              <a:latin typeface="+mn-lt"/>
              <a:ea typeface="Roboto" panose="020B0604020202020204" charset="0"/>
            </a:endParaRPr>
          </a:p>
        </p:txBody>
      </p:sp>
      <p:sp>
        <p:nvSpPr>
          <p:cNvPr id="72" name="Pladsholder til tekst 3"/>
          <p:cNvSpPr>
            <a:spLocks noGrp="1"/>
          </p:cNvSpPr>
          <p:nvPr>
            <p:custDataLst>
              <p:tags r:id="rId19"/>
            </p:custDataLst>
          </p:nvPr>
        </p:nvSpPr>
        <p:spPr bwMode="auto">
          <a:xfrm>
            <a:off x="3376613"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E6CA16E-A4AF-4A56-95DD-07B69A80F6A6}" type="datetime'''''''''''''''''''''''''3''''''9'''''''''''''''''''''''''">
              <a:rPr lang="da-DK" altLang="en-US" sz="600" b="1">
                <a:latin typeface="+mn-lt"/>
                <a:ea typeface="Roboto" panose="020B0604020202020204" charset="0"/>
              </a:rPr>
              <a:pPr marL="0" indent="0" algn="ctr">
                <a:spcBef>
                  <a:spcPct val="0"/>
                </a:spcBef>
                <a:spcAft>
                  <a:spcPct val="0"/>
                </a:spcAft>
                <a:buNone/>
              </a:pPr>
              <a:t>39</a:t>
            </a:fld>
            <a:endParaRPr lang="da-DK" sz="600" b="1" dirty="0">
              <a:latin typeface="+mn-lt"/>
              <a:ea typeface="Roboto" panose="020B0604020202020204" charset="0"/>
            </a:endParaRPr>
          </a:p>
        </p:txBody>
      </p:sp>
      <p:sp>
        <p:nvSpPr>
          <p:cNvPr id="73" name="Pladsholder til tekst 3"/>
          <p:cNvSpPr>
            <a:spLocks noGrp="1"/>
          </p:cNvSpPr>
          <p:nvPr>
            <p:custDataLst>
              <p:tags r:id="rId20"/>
            </p:custDataLst>
          </p:nvPr>
        </p:nvSpPr>
        <p:spPr bwMode="auto">
          <a:xfrm>
            <a:off x="3505200" y="265114"/>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815357E-70A8-43DB-A67D-ACA04AF1AB5E}" type="datetime'''''''''''''''''''''''''''4''''''''0'''''''">
              <a:rPr lang="da-DK" altLang="en-US" sz="600" b="1">
                <a:latin typeface="+mn-lt"/>
                <a:ea typeface="Roboto" panose="020B0604020202020204" charset="0"/>
              </a:rPr>
              <a:pPr marL="0" indent="0" algn="ctr">
                <a:spcBef>
                  <a:spcPct val="0"/>
                </a:spcBef>
                <a:spcAft>
                  <a:spcPct val="0"/>
                </a:spcAft>
                <a:buNone/>
              </a:pPr>
              <a:t>40</a:t>
            </a:fld>
            <a:endParaRPr lang="da-DK" sz="600" b="1" dirty="0">
              <a:latin typeface="+mn-lt"/>
              <a:ea typeface="Roboto" panose="020B0604020202020204" charset="0"/>
            </a:endParaRPr>
          </a:p>
        </p:txBody>
      </p:sp>
      <p:sp>
        <p:nvSpPr>
          <p:cNvPr id="74" name="Pladsholder til tekst 3"/>
          <p:cNvSpPr>
            <a:spLocks noGrp="1"/>
          </p:cNvSpPr>
          <p:nvPr>
            <p:custDataLst>
              <p:tags r:id="rId21"/>
            </p:custDataLst>
          </p:nvPr>
        </p:nvSpPr>
        <p:spPr bwMode="auto">
          <a:xfrm>
            <a:off x="3635375"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DB2CD94-B56B-401E-88EC-92C74E59AFC1}" type="datetime'''''41'''''''''''''''''''''''''''''''''''''''''''''''''">
              <a:rPr lang="da-DK" altLang="en-US" sz="600" b="1">
                <a:latin typeface="+mn-lt"/>
                <a:ea typeface="Roboto" panose="020B0604020202020204" charset="0"/>
              </a:rPr>
              <a:pPr marL="0" indent="0" algn="ctr">
                <a:spcBef>
                  <a:spcPct val="0"/>
                </a:spcBef>
                <a:spcAft>
                  <a:spcPct val="0"/>
                </a:spcAft>
                <a:buNone/>
              </a:pPr>
              <a:t>41</a:t>
            </a:fld>
            <a:endParaRPr lang="da-DK" sz="600" b="1" dirty="0">
              <a:latin typeface="+mn-lt"/>
              <a:ea typeface="Roboto" panose="020B0604020202020204" charset="0"/>
            </a:endParaRPr>
          </a:p>
        </p:txBody>
      </p:sp>
      <p:sp>
        <p:nvSpPr>
          <p:cNvPr id="75" name="Pladsholder til tekst 3"/>
          <p:cNvSpPr>
            <a:spLocks noGrp="1"/>
          </p:cNvSpPr>
          <p:nvPr>
            <p:custDataLst>
              <p:tags r:id="rId22"/>
            </p:custDataLst>
          </p:nvPr>
        </p:nvSpPr>
        <p:spPr bwMode="auto">
          <a:xfrm>
            <a:off x="3763963"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6C44B5-5F87-468F-AB3D-C513555730AE}" type="datetime'''''''''''''''''''''''''4''''''''''''''''''''''''''''2'''''''">
              <a:rPr lang="da-DK" altLang="en-US" sz="600" b="1">
                <a:latin typeface="+mn-lt"/>
                <a:ea typeface="Roboto" panose="020B0604020202020204" charset="0"/>
              </a:rPr>
              <a:pPr marL="0" indent="0" algn="ctr">
                <a:spcBef>
                  <a:spcPct val="0"/>
                </a:spcBef>
                <a:spcAft>
                  <a:spcPct val="0"/>
                </a:spcAft>
                <a:buNone/>
              </a:pPr>
              <a:t>42</a:t>
            </a:fld>
            <a:endParaRPr lang="da-DK" sz="600" b="1" dirty="0">
              <a:latin typeface="+mn-lt"/>
              <a:ea typeface="Roboto" panose="020B0604020202020204" charset="0"/>
            </a:endParaRPr>
          </a:p>
        </p:txBody>
      </p:sp>
      <p:sp>
        <p:nvSpPr>
          <p:cNvPr id="76" name="Pladsholder til tekst 3"/>
          <p:cNvSpPr>
            <a:spLocks noGrp="1"/>
          </p:cNvSpPr>
          <p:nvPr>
            <p:custDataLst>
              <p:tags r:id="rId23"/>
            </p:custDataLst>
          </p:nvPr>
        </p:nvSpPr>
        <p:spPr bwMode="auto">
          <a:xfrm>
            <a:off x="3892550"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64E7609-B615-43F9-992C-3B3D1147A1B6}" type="datetime'''''''''''4''''''''''''''''3'''''''''''''''''''''''''''">
              <a:rPr lang="da-DK" altLang="en-US" sz="600" b="1">
                <a:latin typeface="+mn-lt"/>
                <a:ea typeface="Roboto" panose="020B0604020202020204" charset="0"/>
              </a:rPr>
              <a:pPr marL="0" indent="0" algn="ctr">
                <a:spcBef>
                  <a:spcPct val="0"/>
                </a:spcBef>
                <a:spcAft>
                  <a:spcPct val="0"/>
                </a:spcAft>
                <a:buNone/>
              </a:pPr>
              <a:t>43</a:t>
            </a:fld>
            <a:endParaRPr lang="da-DK" sz="600" b="1" dirty="0">
              <a:latin typeface="+mn-lt"/>
              <a:ea typeface="Roboto" panose="020B0604020202020204" charset="0"/>
            </a:endParaRPr>
          </a:p>
        </p:txBody>
      </p:sp>
      <p:sp>
        <p:nvSpPr>
          <p:cNvPr id="77" name="Pladsholder til tekst 3"/>
          <p:cNvSpPr>
            <a:spLocks noGrp="1"/>
          </p:cNvSpPr>
          <p:nvPr>
            <p:custDataLst>
              <p:tags r:id="rId24"/>
            </p:custDataLst>
          </p:nvPr>
        </p:nvSpPr>
        <p:spPr bwMode="auto">
          <a:xfrm>
            <a:off x="4021138"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EE3540E-3160-45FA-98AA-BA9DDA9D8CAB}" type="datetime'''''''''''''''''4''''''''''''''''''''''4'''''''''">
              <a:rPr lang="da-DK" altLang="en-US" sz="600" b="1">
                <a:latin typeface="+mn-lt"/>
                <a:ea typeface="Roboto" panose="020B0604020202020204" charset="0"/>
              </a:rPr>
              <a:pPr marL="0" indent="0" algn="ctr">
                <a:spcBef>
                  <a:spcPct val="0"/>
                </a:spcBef>
                <a:spcAft>
                  <a:spcPct val="0"/>
                </a:spcAft>
                <a:buNone/>
              </a:pPr>
              <a:t>44</a:t>
            </a:fld>
            <a:endParaRPr lang="da-DK" sz="600" b="1" dirty="0">
              <a:latin typeface="+mn-lt"/>
              <a:ea typeface="Roboto" panose="020B0604020202020204" charset="0"/>
            </a:endParaRPr>
          </a:p>
        </p:txBody>
      </p:sp>
      <p:sp>
        <p:nvSpPr>
          <p:cNvPr id="78" name="Pladsholder til tekst 3"/>
          <p:cNvSpPr>
            <a:spLocks noGrp="1"/>
          </p:cNvSpPr>
          <p:nvPr>
            <p:custDataLst>
              <p:tags r:id="rId25"/>
            </p:custDataLst>
          </p:nvPr>
        </p:nvSpPr>
        <p:spPr bwMode="auto">
          <a:xfrm>
            <a:off x="4149725" y="265114"/>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8A4B681-54C8-4E83-B3B5-47AE50DEE7F8}" type="datetime'''''''''''''''''''''''''''''''''''''''''''''''4''5'''''''''">
              <a:rPr lang="da-DK" altLang="en-US" sz="600" b="1">
                <a:latin typeface="+mn-lt"/>
                <a:ea typeface="Roboto" panose="020B0604020202020204" charset="0"/>
              </a:rPr>
              <a:pPr marL="0" indent="0" algn="ctr">
                <a:spcBef>
                  <a:spcPct val="0"/>
                </a:spcBef>
                <a:spcAft>
                  <a:spcPct val="0"/>
                </a:spcAft>
                <a:buNone/>
              </a:pPr>
              <a:t>45</a:t>
            </a:fld>
            <a:endParaRPr lang="da-DK" sz="600" b="1" dirty="0">
              <a:latin typeface="+mn-lt"/>
              <a:ea typeface="Roboto" panose="020B0604020202020204" charset="0"/>
            </a:endParaRPr>
          </a:p>
        </p:txBody>
      </p:sp>
      <p:sp>
        <p:nvSpPr>
          <p:cNvPr id="79" name="Pladsholder til tekst 3"/>
          <p:cNvSpPr>
            <a:spLocks noGrp="1"/>
          </p:cNvSpPr>
          <p:nvPr>
            <p:custDataLst>
              <p:tags r:id="rId26"/>
            </p:custDataLst>
          </p:nvPr>
        </p:nvSpPr>
        <p:spPr bwMode="auto">
          <a:xfrm>
            <a:off x="4279900"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3D2C053-8AF9-4AC5-B26A-DE92332CA5B8}" type="datetime'''''''''''''''''''''''''''4''6'''''''">
              <a:rPr lang="da-DK" altLang="en-US" sz="600" b="1">
                <a:latin typeface="+mn-lt"/>
                <a:ea typeface="Roboto" panose="020B0604020202020204" charset="0"/>
              </a:rPr>
              <a:pPr marL="0" indent="0" algn="ctr">
                <a:spcBef>
                  <a:spcPct val="0"/>
                </a:spcBef>
                <a:spcAft>
                  <a:spcPct val="0"/>
                </a:spcAft>
                <a:buNone/>
              </a:pPr>
              <a:t>46</a:t>
            </a:fld>
            <a:endParaRPr lang="da-DK" sz="600" b="1" dirty="0">
              <a:latin typeface="+mn-lt"/>
              <a:ea typeface="Roboto" panose="020B0604020202020204" charset="0"/>
            </a:endParaRPr>
          </a:p>
        </p:txBody>
      </p:sp>
      <p:sp>
        <p:nvSpPr>
          <p:cNvPr id="80" name="Pladsholder til tekst 3"/>
          <p:cNvSpPr>
            <a:spLocks noGrp="1"/>
          </p:cNvSpPr>
          <p:nvPr>
            <p:custDataLst>
              <p:tags r:id="rId27"/>
            </p:custDataLst>
          </p:nvPr>
        </p:nvSpPr>
        <p:spPr bwMode="auto">
          <a:xfrm>
            <a:off x="4408488"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94429D0-1706-48FD-941E-A45F0BFD6001}" type="datetime'''4''''''''''''''''''''''''''''''''''''''''7'''">
              <a:rPr lang="da-DK" altLang="en-US" sz="600" b="1">
                <a:latin typeface="+mn-lt"/>
                <a:ea typeface="Roboto" panose="020B0604020202020204" charset="0"/>
              </a:rPr>
              <a:pPr marL="0" indent="0" algn="ctr">
                <a:spcBef>
                  <a:spcPct val="0"/>
                </a:spcBef>
                <a:spcAft>
                  <a:spcPct val="0"/>
                </a:spcAft>
                <a:buNone/>
              </a:pPr>
              <a:t>47</a:t>
            </a:fld>
            <a:endParaRPr lang="da-DK" sz="600" b="1" dirty="0">
              <a:latin typeface="+mn-lt"/>
              <a:ea typeface="Roboto" panose="020B0604020202020204" charset="0"/>
            </a:endParaRPr>
          </a:p>
        </p:txBody>
      </p:sp>
      <p:sp>
        <p:nvSpPr>
          <p:cNvPr id="81" name="Pladsholder til tekst 3"/>
          <p:cNvSpPr>
            <a:spLocks noGrp="1"/>
          </p:cNvSpPr>
          <p:nvPr>
            <p:custDataLst>
              <p:tags r:id="rId28"/>
            </p:custDataLst>
          </p:nvPr>
        </p:nvSpPr>
        <p:spPr bwMode="auto">
          <a:xfrm>
            <a:off x="4537075"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791A043-B5AA-4E16-8411-42883C97801C}" type="datetime'''''''''''''''''''4''''''''''''''''''''8'''''''''">
              <a:rPr lang="da-DK" altLang="en-US" sz="600" b="1">
                <a:latin typeface="+mn-lt"/>
                <a:ea typeface="Roboto" panose="020B0604020202020204" charset="0"/>
              </a:rPr>
              <a:pPr marL="0" indent="0" algn="ctr">
                <a:spcBef>
                  <a:spcPct val="0"/>
                </a:spcBef>
                <a:spcAft>
                  <a:spcPct val="0"/>
                </a:spcAft>
                <a:buNone/>
              </a:pPr>
              <a:t>48</a:t>
            </a:fld>
            <a:endParaRPr lang="da-DK" sz="600" b="1" dirty="0">
              <a:latin typeface="+mn-lt"/>
              <a:ea typeface="Roboto" panose="020B0604020202020204" charset="0"/>
            </a:endParaRPr>
          </a:p>
        </p:txBody>
      </p:sp>
      <p:sp>
        <p:nvSpPr>
          <p:cNvPr id="82" name="Pladsholder til tekst 3"/>
          <p:cNvSpPr>
            <a:spLocks noGrp="1"/>
          </p:cNvSpPr>
          <p:nvPr>
            <p:custDataLst>
              <p:tags r:id="rId29"/>
            </p:custDataLst>
          </p:nvPr>
        </p:nvSpPr>
        <p:spPr bwMode="auto">
          <a:xfrm>
            <a:off x="4665663"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900B5FF-F7A4-410E-AA66-2FA6585B0B9E}" type="datetime'''''''''''''''''''''''''''''''4''''''''''''''''''''''9'''''">
              <a:rPr lang="da-DK" altLang="en-US" sz="600" b="1">
                <a:latin typeface="+mn-lt"/>
                <a:ea typeface="Roboto" panose="020B0604020202020204" charset="0"/>
              </a:rPr>
              <a:pPr marL="0" indent="0" algn="ctr">
                <a:spcBef>
                  <a:spcPct val="0"/>
                </a:spcBef>
                <a:spcAft>
                  <a:spcPct val="0"/>
                </a:spcAft>
                <a:buNone/>
              </a:pPr>
              <a:t>49</a:t>
            </a:fld>
            <a:endParaRPr lang="da-DK" sz="600" b="1" dirty="0">
              <a:latin typeface="+mn-lt"/>
              <a:ea typeface="Roboto" panose="020B0604020202020204" charset="0"/>
            </a:endParaRPr>
          </a:p>
        </p:txBody>
      </p:sp>
      <p:sp>
        <p:nvSpPr>
          <p:cNvPr id="83" name="Pladsholder til tekst 3"/>
          <p:cNvSpPr>
            <a:spLocks noGrp="1"/>
          </p:cNvSpPr>
          <p:nvPr>
            <p:custDataLst>
              <p:tags r:id="rId30"/>
            </p:custDataLst>
          </p:nvPr>
        </p:nvSpPr>
        <p:spPr bwMode="auto">
          <a:xfrm>
            <a:off x="4794250" y="265114"/>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3207660-59E5-4FAA-A6AF-BB371DC3DA90}" type="datetime'''''''''''''''''''''''''''''''''''5''''0'''''''''''''">
              <a:rPr lang="da-DK" altLang="en-US" sz="600" b="1">
                <a:latin typeface="+mn-lt"/>
                <a:ea typeface="Roboto" panose="020B0604020202020204" charset="0"/>
              </a:rPr>
              <a:pPr marL="0" indent="0" algn="ctr">
                <a:spcBef>
                  <a:spcPct val="0"/>
                </a:spcBef>
                <a:spcAft>
                  <a:spcPct val="0"/>
                </a:spcAft>
                <a:buNone/>
              </a:pPr>
              <a:t>50</a:t>
            </a:fld>
            <a:endParaRPr lang="da-DK" sz="600" b="1" dirty="0">
              <a:latin typeface="+mn-lt"/>
              <a:ea typeface="Roboto" panose="020B0604020202020204" charset="0"/>
            </a:endParaRPr>
          </a:p>
        </p:txBody>
      </p:sp>
      <p:sp>
        <p:nvSpPr>
          <p:cNvPr id="84" name="Pladsholder til tekst 3"/>
          <p:cNvSpPr>
            <a:spLocks noGrp="1"/>
          </p:cNvSpPr>
          <p:nvPr>
            <p:custDataLst>
              <p:tags r:id="rId31"/>
            </p:custDataLst>
          </p:nvPr>
        </p:nvSpPr>
        <p:spPr bwMode="auto">
          <a:xfrm>
            <a:off x="4924425"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BF6D0D5-D540-4AE4-AFBA-604FA97FBBF0}" type="datetime'''''''''''''''''''''5''''''''''''''''1'''''''''''''''''''''">
              <a:rPr lang="da-DK" altLang="en-US" sz="600" b="1">
                <a:latin typeface="+mn-lt"/>
                <a:ea typeface="Roboto" panose="020B0604020202020204" charset="0"/>
              </a:rPr>
              <a:pPr marL="0" indent="0" algn="ctr">
                <a:spcBef>
                  <a:spcPct val="0"/>
                </a:spcBef>
                <a:spcAft>
                  <a:spcPct val="0"/>
                </a:spcAft>
                <a:buNone/>
              </a:pPr>
              <a:t>51</a:t>
            </a:fld>
            <a:endParaRPr lang="da-DK" sz="600" b="1" dirty="0">
              <a:latin typeface="+mn-lt"/>
              <a:ea typeface="Roboto" panose="020B0604020202020204" charset="0"/>
            </a:endParaRPr>
          </a:p>
        </p:txBody>
      </p:sp>
      <p:sp>
        <p:nvSpPr>
          <p:cNvPr id="85" name="Pladsholder til tekst 3"/>
          <p:cNvSpPr>
            <a:spLocks noGrp="1"/>
          </p:cNvSpPr>
          <p:nvPr>
            <p:custDataLst>
              <p:tags r:id="rId32"/>
            </p:custDataLst>
          </p:nvPr>
        </p:nvSpPr>
        <p:spPr bwMode="auto">
          <a:xfrm>
            <a:off x="5053013"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60B3DFE-AC30-417D-9762-E3E2E3BCCBD0}" type="datetime'''5''''''''''''''''''''2'''''''''''''''''''''">
              <a:rPr lang="da-DK" altLang="en-US" sz="600" b="1">
                <a:latin typeface="+mn-lt"/>
                <a:ea typeface="Roboto" panose="020B0604020202020204" charset="0"/>
              </a:rPr>
              <a:pPr marL="0" indent="0" algn="ctr">
                <a:spcBef>
                  <a:spcPct val="0"/>
                </a:spcBef>
                <a:spcAft>
                  <a:spcPct val="0"/>
                </a:spcAft>
                <a:buNone/>
              </a:pPr>
              <a:t>52</a:t>
            </a:fld>
            <a:endParaRPr lang="da-DK" sz="600" b="1" dirty="0">
              <a:latin typeface="+mn-lt"/>
              <a:ea typeface="Roboto" panose="020B0604020202020204" charset="0"/>
            </a:endParaRPr>
          </a:p>
        </p:txBody>
      </p:sp>
      <p:sp>
        <p:nvSpPr>
          <p:cNvPr id="86" name="Pladsholder til tekst 3"/>
          <p:cNvSpPr>
            <a:spLocks noGrp="1"/>
          </p:cNvSpPr>
          <p:nvPr>
            <p:custDataLst>
              <p:tags r:id="rId33"/>
            </p:custDataLst>
          </p:nvPr>
        </p:nvSpPr>
        <p:spPr bwMode="auto">
          <a:xfrm>
            <a:off x="5181600" y="265114"/>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71D860E-A9D2-4B2C-9901-80FB906E8E71}" type="datetime'''''''0''''''1'''''''''''''''''''''">
              <a:rPr lang="da-DK" altLang="en-US" sz="600" b="1" smtClean="0">
                <a:latin typeface="+mn-lt"/>
              </a:rPr>
              <a:pPr/>
              <a:t>01</a:t>
            </a:fld>
            <a:endParaRPr lang="da-DK" sz="600" b="1" dirty="0">
              <a:latin typeface="+mn-lt"/>
              <a:ea typeface="Roboto" panose="020B0604020202020204" charset="0"/>
            </a:endParaRPr>
          </a:p>
        </p:txBody>
      </p:sp>
      <p:sp>
        <p:nvSpPr>
          <p:cNvPr id="133" name="Pladsholder til tekst 3"/>
          <p:cNvSpPr>
            <a:spLocks noGrp="1"/>
          </p:cNvSpPr>
          <p:nvPr>
            <p:custDataLst>
              <p:tags r:id="rId34"/>
            </p:custDataLst>
          </p:nvPr>
        </p:nvSpPr>
        <p:spPr bwMode="auto">
          <a:xfrm>
            <a:off x="5310188"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6F11AEF-729E-49EC-9A71-6F015CC69069}" type="datetime'''''''''''''''''''''''''''0''''''2'''''''''''''''''''''''''''">
              <a:rPr lang="da-DK" altLang="en-US" sz="600" b="1" smtClean="0">
                <a:latin typeface="+mn-lt"/>
              </a:rPr>
              <a:pPr/>
              <a:t>02</a:t>
            </a:fld>
            <a:endParaRPr lang="da-DK" sz="600" b="1" dirty="0">
              <a:latin typeface="+mn-lt"/>
              <a:ea typeface="Roboto" panose="020B0604020202020204" charset="0"/>
            </a:endParaRPr>
          </a:p>
        </p:txBody>
      </p:sp>
      <p:sp>
        <p:nvSpPr>
          <p:cNvPr id="134" name="Pladsholder til tekst 3"/>
          <p:cNvSpPr>
            <a:spLocks noGrp="1"/>
          </p:cNvSpPr>
          <p:nvPr>
            <p:custDataLst>
              <p:tags r:id="rId35"/>
            </p:custDataLst>
          </p:nvPr>
        </p:nvSpPr>
        <p:spPr bwMode="auto">
          <a:xfrm>
            <a:off x="5438775" y="2651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829669A-35E6-40EF-91F8-3419591A5DE3}" type="datetime'''''''''''''''''''''''''''''''0''''''''''''3'''''''''''">
              <a:rPr lang="da-DK" altLang="en-US" sz="600" b="1" smtClean="0">
                <a:latin typeface="+mn-lt"/>
              </a:rPr>
              <a:pPr/>
              <a:t>03</a:t>
            </a:fld>
            <a:endParaRPr lang="da-DK" sz="600" b="1" dirty="0">
              <a:latin typeface="+mn-lt"/>
              <a:ea typeface="Roboto" panose="020B0604020202020204" charset="0"/>
            </a:endParaRPr>
          </a:p>
        </p:txBody>
      </p:sp>
      <p:sp>
        <p:nvSpPr>
          <p:cNvPr id="135" name="Pladsholder til tekst 3"/>
          <p:cNvSpPr>
            <a:spLocks noGrp="1"/>
          </p:cNvSpPr>
          <p:nvPr>
            <p:custDataLst>
              <p:tags r:id="rId36"/>
            </p:custDataLst>
          </p:nvPr>
        </p:nvSpPr>
        <p:spPr bwMode="auto">
          <a:xfrm>
            <a:off x="5568950"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8C2803B-3729-43C5-B874-46AE3B802802}" type="datetime'0''''''''''''''''''4'''''''''">
              <a:rPr lang="da-DK" altLang="en-US" sz="600" b="1" smtClean="0">
                <a:latin typeface="+mn-lt"/>
              </a:rPr>
              <a:pPr/>
              <a:t>04</a:t>
            </a:fld>
            <a:endParaRPr lang="da-DK" sz="600" b="1" dirty="0">
              <a:latin typeface="+mn-lt"/>
              <a:ea typeface="Roboto" panose="020B0604020202020204" charset="0"/>
            </a:endParaRPr>
          </a:p>
        </p:txBody>
      </p:sp>
      <p:sp>
        <p:nvSpPr>
          <p:cNvPr id="136" name="Pladsholder til tekst 3"/>
          <p:cNvSpPr>
            <a:spLocks noGrp="1"/>
          </p:cNvSpPr>
          <p:nvPr>
            <p:custDataLst>
              <p:tags r:id="rId37"/>
            </p:custDataLst>
          </p:nvPr>
        </p:nvSpPr>
        <p:spPr bwMode="auto">
          <a:xfrm>
            <a:off x="5697538"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08734A28-1A2D-4632-88B9-EA944DC351AD}" type="datetime'''''''''''''''''''0''5'''''''''''''">
              <a:rPr lang="da-DK" altLang="en-US" sz="600" b="1" smtClean="0">
                <a:latin typeface="+mn-lt"/>
              </a:rPr>
              <a:pPr/>
              <a:t>05</a:t>
            </a:fld>
            <a:endParaRPr lang="da-DK" sz="600" b="1" dirty="0">
              <a:latin typeface="+mn-lt"/>
              <a:ea typeface="Roboto" panose="020B0604020202020204" charset="0"/>
            </a:endParaRPr>
          </a:p>
        </p:txBody>
      </p:sp>
      <p:sp>
        <p:nvSpPr>
          <p:cNvPr id="137" name="Pladsholder til tekst 3"/>
          <p:cNvSpPr>
            <a:spLocks noGrp="1"/>
          </p:cNvSpPr>
          <p:nvPr>
            <p:custDataLst>
              <p:tags r:id="rId38"/>
            </p:custDataLst>
          </p:nvPr>
        </p:nvSpPr>
        <p:spPr bwMode="auto">
          <a:xfrm>
            <a:off x="5826125"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27FAA52-E560-4172-987E-AFE0095D887B}" type="datetime'''''''''''''''''''''''''''0''6'''''''''''''''''''''''''''''''">
              <a:rPr lang="da-DK" altLang="en-US" sz="600" b="1" smtClean="0">
                <a:latin typeface="+mn-lt"/>
              </a:rPr>
              <a:pPr/>
              <a:t>06</a:t>
            </a:fld>
            <a:endParaRPr lang="da-DK" sz="600" b="1" dirty="0">
              <a:latin typeface="+mn-lt"/>
              <a:ea typeface="Roboto" panose="020B0604020202020204" charset="0"/>
            </a:endParaRPr>
          </a:p>
        </p:txBody>
      </p:sp>
      <p:sp>
        <p:nvSpPr>
          <p:cNvPr id="138" name="Pladsholder til tekst 3"/>
          <p:cNvSpPr>
            <a:spLocks noGrp="1"/>
          </p:cNvSpPr>
          <p:nvPr>
            <p:custDataLst>
              <p:tags r:id="rId39"/>
            </p:custDataLst>
          </p:nvPr>
        </p:nvSpPr>
        <p:spPr bwMode="auto">
          <a:xfrm>
            <a:off x="5954713" y="2651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217CF60-4021-474F-B7B1-9580A63949F5}" type="datetime'''''0''''''''''''''''''''''''''''''''7'''''''''''''''''''''">
              <a:rPr lang="da-DK" altLang="en-US" sz="600" b="1" smtClean="0">
                <a:latin typeface="+mn-lt"/>
              </a:rPr>
              <a:pPr/>
              <a:t>07</a:t>
            </a:fld>
            <a:endParaRPr lang="da-DK" sz="600" b="1" dirty="0">
              <a:latin typeface="+mn-lt"/>
              <a:ea typeface="Roboto" panose="020B0604020202020204" charset="0"/>
            </a:endParaRPr>
          </a:p>
        </p:txBody>
      </p:sp>
      <p:sp>
        <p:nvSpPr>
          <p:cNvPr id="139" name="Pladsholder til tekst 3"/>
          <p:cNvSpPr>
            <a:spLocks noGrp="1"/>
          </p:cNvSpPr>
          <p:nvPr>
            <p:custDataLst>
              <p:tags r:id="rId40"/>
            </p:custDataLst>
          </p:nvPr>
        </p:nvSpPr>
        <p:spPr bwMode="auto">
          <a:xfrm>
            <a:off x="6084888"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9CF5933-C2DB-4991-8955-AF864DF94610}" type="datetime'''''''''''''''0''''''''''''''''''''''''''''''''''''''''''8'''">
              <a:rPr lang="da-DK" altLang="en-US" sz="600" b="1" smtClean="0">
                <a:latin typeface="+mn-lt"/>
              </a:rPr>
              <a:pPr/>
              <a:t>08</a:t>
            </a:fld>
            <a:endParaRPr lang="da-DK" sz="600" b="1" dirty="0">
              <a:latin typeface="+mn-lt"/>
              <a:ea typeface="Roboto" panose="020B0604020202020204" charset="0"/>
            </a:endParaRPr>
          </a:p>
        </p:txBody>
      </p:sp>
      <p:sp>
        <p:nvSpPr>
          <p:cNvPr id="140" name="Pladsholder til tekst 3"/>
          <p:cNvSpPr>
            <a:spLocks noGrp="1"/>
          </p:cNvSpPr>
          <p:nvPr>
            <p:custDataLst>
              <p:tags r:id="rId41"/>
            </p:custDataLst>
          </p:nvPr>
        </p:nvSpPr>
        <p:spPr bwMode="auto">
          <a:xfrm>
            <a:off x="6213475"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2F2414A-C9EA-4442-9213-425AE887374C}" type="datetime'''''''''''''''''''''''''''0''''''9'''''''''''''''''''''">
              <a:rPr lang="da-DK" altLang="en-US" sz="600" b="1" smtClean="0">
                <a:latin typeface="+mn-lt"/>
              </a:rPr>
              <a:pPr/>
              <a:t>09</a:t>
            </a:fld>
            <a:endParaRPr lang="da-DK" sz="600" b="1" dirty="0">
              <a:latin typeface="+mn-lt"/>
              <a:ea typeface="Roboto" panose="020B0604020202020204" charset="0"/>
            </a:endParaRPr>
          </a:p>
        </p:txBody>
      </p:sp>
      <p:sp>
        <p:nvSpPr>
          <p:cNvPr id="141" name="Pladsholder til tekst 3"/>
          <p:cNvSpPr>
            <a:spLocks noGrp="1"/>
          </p:cNvSpPr>
          <p:nvPr>
            <p:custDataLst>
              <p:tags r:id="rId42"/>
            </p:custDataLst>
          </p:nvPr>
        </p:nvSpPr>
        <p:spPr bwMode="auto">
          <a:xfrm>
            <a:off x="6342063"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3FC7EA0-7E2F-4E11-AFCF-15FBC7248512}" type="datetime'''''''''''''''''''''''''''''''''''1''0'''''''''''''">
              <a:rPr lang="da-DK" altLang="en-US" sz="600" b="1" smtClean="0">
                <a:latin typeface="+mn-lt"/>
              </a:rPr>
              <a:pPr/>
              <a:t>10</a:t>
            </a:fld>
            <a:endParaRPr lang="da-DK" sz="600" b="1" dirty="0">
              <a:latin typeface="+mn-lt"/>
              <a:ea typeface="Roboto" panose="020B0604020202020204" charset="0"/>
            </a:endParaRPr>
          </a:p>
        </p:txBody>
      </p:sp>
      <p:sp>
        <p:nvSpPr>
          <p:cNvPr id="142" name="Pladsholder til tekst 3"/>
          <p:cNvSpPr>
            <a:spLocks noGrp="1"/>
          </p:cNvSpPr>
          <p:nvPr>
            <p:custDataLst>
              <p:tags r:id="rId43"/>
            </p:custDataLst>
          </p:nvPr>
        </p:nvSpPr>
        <p:spPr bwMode="auto">
          <a:xfrm>
            <a:off x="6470650"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9965F7B-BC02-401B-9D58-FDAFF386B3BD}" type="datetime'''''11'''''''''''''''''''''''''">
              <a:rPr lang="da-DK" altLang="en-US" sz="600" b="1" smtClean="0">
                <a:latin typeface="+mn-lt"/>
              </a:rPr>
              <a:pPr/>
              <a:t>11</a:t>
            </a:fld>
            <a:endParaRPr lang="da-DK" sz="600" b="1" dirty="0">
              <a:latin typeface="+mn-lt"/>
              <a:ea typeface="Roboto" panose="020B0604020202020204" charset="0"/>
            </a:endParaRPr>
          </a:p>
        </p:txBody>
      </p:sp>
      <p:sp>
        <p:nvSpPr>
          <p:cNvPr id="144" name="Pladsholder til tekst 3"/>
          <p:cNvSpPr>
            <a:spLocks noGrp="1"/>
          </p:cNvSpPr>
          <p:nvPr>
            <p:custDataLst>
              <p:tags r:id="rId44"/>
            </p:custDataLst>
          </p:nvPr>
        </p:nvSpPr>
        <p:spPr bwMode="auto">
          <a:xfrm>
            <a:off x="6599238" y="2651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DE7B786-68DB-49E6-8A46-BC4554D11F86}" type="datetime'''''''''''''''''''''''''1''''''''''''''''2'''''''''''''''''''">
              <a:rPr lang="da-DK" altLang="en-US" sz="600" b="1" smtClean="0">
                <a:latin typeface="+mn-lt"/>
              </a:rPr>
              <a:pPr/>
              <a:t>12</a:t>
            </a:fld>
            <a:endParaRPr lang="da-DK" sz="600" b="1" dirty="0">
              <a:latin typeface="+mn-lt"/>
              <a:ea typeface="Roboto" panose="020B0604020202020204" charset="0"/>
            </a:endParaRPr>
          </a:p>
        </p:txBody>
      </p:sp>
      <p:sp>
        <p:nvSpPr>
          <p:cNvPr id="147" name="Pladsholder til tekst 3"/>
          <p:cNvSpPr>
            <a:spLocks noGrp="1"/>
          </p:cNvSpPr>
          <p:nvPr>
            <p:custDataLst>
              <p:tags r:id="rId45"/>
            </p:custDataLst>
          </p:nvPr>
        </p:nvSpPr>
        <p:spPr bwMode="auto">
          <a:xfrm>
            <a:off x="6729413"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A4C2C2F-89D8-4B97-814A-A9DC28F94D10}" type="datetime'''1''''''''''''''''''''''''''''''''''''''''''3'''''''''">
              <a:rPr lang="da-DK" altLang="en-US" sz="600" b="1" smtClean="0">
                <a:latin typeface="+mn-lt"/>
              </a:rPr>
              <a:pPr/>
              <a:t>13</a:t>
            </a:fld>
            <a:endParaRPr lang="da-DK" sz="600" b="1" dirty="0">
              <a:latin typeface="+mn-lt"/>
              <a:ea typeface="Roboto" panose="020B0604020202020204" charset="0"/>
            </a:endParaRPr>
          </a:p>
        </p:txBody>
      </p:sp>
      <p:sp>
        <p:nvSpPr>
          <p:cNvPr id="148" name="Pladsholder til tekst 3"/>
          <p:cNvSpPr>
            <a:spLocks noGrp="1"/>
          </p:cNvSpPr>
          <p:nvPr>
            <p:custDataLst>
              <p:tags r:id="rId46"/>
            </p:custDataLst>
          </p:nvPr>
        </p:nvSpPr>
        <p:spPr bwMode="auto">
          <a:xfrm>
            <a:off x="6858000"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4B08164-1EDA-4013-9283-BE852CD95D5B}" type="datetime'''''''1''''''''''''''''''''''4'">
              <a:rPr lang="da-DK" altLang="en-US" sz="600" b="1" smtClean="0">
                <a:latin typeface="+mn-lt"/>
              </a:rPr>
              <a:pPr/>
              <a:t>14</a:t>
            </a:fld>
            <a:endParaRPr lang="da-DK" sz="600" b="1" dirty="0">
              <a:latin typeface="+mn-lt"/>
              <a:ea typeface="Roboto" panose="020B0604020202020204" charset="0"/>
            </a:endParaRPr>
          </a:p>
        </p:txBody>
      </p:sp>
      <p:sp>
        <p:nvSpPr>
          <p:cNvPr id="149" name="Pladsholder til tekst 3"/>
          <p:cNvSpPr>
            <a:spLocks noGrp="1"/>
          </p:cNvSpPr>
          <p:nvPr>
            <p:custDataLst>
              <p:tags r:id="rId47"/>
            </p:custDataLst>
          </p:nvPr>
        </p:nvSpPr>
        <p:spPr bwMode="auto">
          <a:xfrm>
            <a:off x="6986588"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4F297E6-DB1A-42BE-80E9-415E79B6982E}" type="datetime'1''''''''''''''''5'''''">
              <a:rPr lang="da-DK" altLang="en-US" sz="600" b="1" smtClean="0">
                <a:latin typeface="+mn-lt"/>
              </a:rPr>
              <a:pPr/>
              <a:t>15</a:t>
            </a:fld>
            <a:endParaRPr lang="da-DK" sz="600" b="1" dirty="0">
              <a:latin typeface="+mn-lt"/>
              <a:ea typeface="Roboto" panose="020B0604020202020204" charset="0"/>
            </a:endParaRPr>
          </a:p>
        </p:txBody>
      </p:sp>
      <p:sp>
        <p:nvSpPr>
          <p:cNvPr id="150" name="Pladsholder til tekst 3"/>
          <p:cNvSpPr>
            <a:spLocks noGrp="1"/>
          </p:cNvSpPr>
          <p:nvPr>
            <p:custDataLst>
              <p:tags r:id="rId48"/>
            </p:custDataLst>
          </p:nvPr>
        </p:nvSpPr>
        <p:spPr bwMode="auto">
          <a:xfrm>
            <a:off x="7115175"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6165260-23B2-4D15-8360-04ADE61A29F3}" type="datetime'''''''''''''''''''''''''''''''''1''6'''''''''''''">
              <a:rPr lang="da-DK" altLang="en-US" sz="600" b="1" smtClean="0">
                <a:latin typeface="+mn-lt"/>
              </a:rPr>
              <a:pPr/>
              <a:t>16</a:t>
            </a:fld>
            <a:endParaRPr lang="da-DK" sz="600" b="1" dirty="0">
              <a:latin typeface="+mn-lt"/>
              <a:ea typeface="Roboto" panose="020B0604020202020204" charset="0"/>
            </a:endParaRPr>
          </a:p>
        </p:txBody>
      </p:sp>
      <p:sp>
        <p:nvSpPr>
          <p:cNvPr id="151" name="Pladsholder til tekst 3"/>
          <p:cNvSpPr>
            <a:spLocks noGrp="1"/>
          </p:cNvSpPr>
          <p:nvPr>
            <p:custDataLst>
              <p:tags r:id="rId49"/>
            </p:custDataLst>
          </p:nvPr>
        </p:nvSpPr>
        <p:spPr bwMode="auto">
          <a:xfrm>
            <a:off x="7243763" y="2651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3DEC37B-FA32-4283-8042-CF70A1269B94}" type="datetime'''''1''''''''''''''''''''''7'''">
              <a:rPr lang="da-DK" altLang="en-US" sz="600" b="1" smtClean="0">
                <a:latin typeface="+mn-lt"/>
              </a:rPr>
              <a:pPr/>
              <a:t>17</a:t>
            </a:fld>
            <a:endParaRPr lang="da-DK" sz="600" b="1" dirty="0">
              <a:latin typeface="+mn-lt"/>
              <a:ea typeface="Roboto" panose="020B0604020202020204" charset="0"/>
            </a:endParaRPr>
          </a:p>
        </p:txBody>
      </p:sp>
      <p:sp>
        <p:nvSpPr>
          <p:cNvPr id="152" name="Pladsholder til tekst 3"/>
          <p:cNvSpPr>
            <a:spLocks noGrp="1"/>
          </p:cNvSpPr>
          <p:nvPr>
            <p:custDataLst>
              <p:tags r:id="rId50"/>
            </p:custDataLst>
          </p:nvPr>
        </p:nvSpPr>
        <p:spPr bwMode="auto">
          <a:xfrm>
            <a:off x="7373938"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AB4044D-98EE-4E41-886C-8581F82E4D0E}" type="datetime'1''''''''''''''''''''''''''''''''''8'">
              <a:rPr lang="da-DK" altLang="en-US" sz="600" b="1" smtClean="0">
                <a:latin typeface="+mn-lt"/>
              </a:rPr>
              <a:pPr/>
              <a:t>18</a:t>
            </a:fld>
            <a:endParaRPr lang="da-DK" sz="600" b="1" dirty="0">
              <a:latin typeface="+mn-lt"/>
              <a:ea typeface="Roboto" panose="020B0604020202020204" charset="0"/>
            </a:endParaRPr>
          </a:p>
        </p:txBody>
      </p:sp>
      <p:sp>
        <p:nvSpPr>
          <p:cNvPr id="153" name="Pladsholder til tekst 3"/>
          <p:cNvSpPr>
            <a:spLocks noGrp="1"/>
          </p:cNvSpPr>
          <p:nvPr>
            <p:custDataLst>
              <p:tags r:id="rId51"/>
            </p:custDataLst>
          </p:nvPr>
        </p:nvSpPr>
        <p:spPr bwMode="auto">
          <a:xfrm>
            <a:off x="7502525"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516B28B-229B-4DFB-8BE0-B6EC8583D1FA}" type="datetime'''''''''''1''''''''''''''''''''''9'''''''''''''''''''''''">
              <a:rPr lang="da-DK" altLang="en-US" sz="600" b="1" smtClean="0">
                <a:latin typeface="+mn-lt"/>
              </a:rPr>
              <a:pPr/>
              <a:t>19</a:t>
            </a:fld>
            <a:endParaRPr lang="da-DK" sz="600" b="1" dirty="0">
              <a:latin typeface="+mn-lt"/>
              <a:ea typeface="Roboto" panose="020B0604020202020204" charset="0"/>
            </a:endParaRPr>
          </a:p>
        </p:txBody>
      </p:sp>
      <p:sp>
        <p:nvSpPr>
          <p:cNvPr id="154" name="Pladsholder til tekst 3"/>
          <p:cNvSpPr>
            <a:spLocks noGrp="1"/>
          </p:cNvSpPr>
          <p:nvPr>
            <p:custDataLst>
              <p:tags r:id="rId52"/>
            </p:custDataLst>
          </p:nvPr>
        </p:nvSpPr>
        <p:spPr bwMode="auto">
          <a:xfrm>
            <a:off x="7631113"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5B7DFC8-D777-4AEF-A683-5048EDF1EAC7}" type="datetime'2''0'''''''''''''''''''">
              <a:rPr lang="da-DK" altLang="en-US" sz="600" b="1" smtClean="0">
                <a:latin typeface="+mn-lt"/>
              </a:rPr>
              <a:pPr/>
              <a:t>20</a:t>
            </a:fld>
            <a:endParaRPr lang="da-DK" sz="600" b="1" dirty="0">
              <a:latin typeface="+mn-lt"/>
              <a:ea typeface="Roboto" panose="020B0604020202020204" charset="0"/>
            </a:endParaRPr>
          </a:p>
        </p:txBody>
      </p:sp>
      <p:sp>
        <p:nvSpPr>
          <p:cNvPr id="155" name="Pladsholder til tekst 3"/>
          <p:cNvSpPr>
            <a:spLocks noGrp="1"/>
          </p:cNvSpPr>
          <p:nvPr>
            <p:custDataLst>
              <p:tags r:id="rId53"/>
            </p:custDataLst>
          </p:nvPr>
        </p:nvSpPr>
        <p:spPr bwMode="auto">
          <a:xfrm>
            <a:off x="7759700"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07924111-1315-4B05-B7AE-93189A323933}" type="datetime'2''''''''''''''''''1'''''''''''''''''''">
              <a:rPr lang="da-DK" altLang="en-US" sz="600" b="1" smtClean="0">
                <a:latin typeface="+mn-lt"/>
              </a:rPr>
              <a:pPr/>
              <a:t>21</a:t>
            </a:fld>
            <a:endParaRPr lang="da-DK" sz="600" b="1" dirty="0">
              <a:latin typeface="+mn-lt"/>
              <a:ea typeface="Roboto" panose="020B0604020202020204" charset="0"/>
            </a:endParaRPr>
          </a:p>
        </p:txBody>
      </p:sp>
      <p:sp>
        <p:nvSpPr>
          <p:cNvPr id="156" name="Pladsholder til tekst 3"/>
          <p:cNvSpPr>
            <a:spLocks noGrp="1"/>
          </p:cNvSpPr>
          <p:nvPr>
            <p:custDataLst>
              <p:tags r:id="rId54"/>
            </p:custDataLst>
          </p:nvPr>
        </p:nvSpPr>
        <p:spPr bwMode="auto">
          <a:xfrm>
            <a:off x="7888288" y="2651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368ED8B-4D6A-478B-9673-68E7D6AC3A48}" type="datetime'''''''''''''2''''''''2'''''''''''''''''''''''''''''''">
              <a:rPr lang="da-DK" altLang="en-US" sz="600" b="1" smtClean="0">
                <a:latin typeface="+mn-lt"/>
              </a:rPr>
              <a:pPr/>
              <a:t>22</a:t>
            </a:fld>
            <a:endParaRPr lang="da-DK" sz="600" b="1" dirty="0">
              <a:latin typeface="+mn-lt"/>
              <a:ea typeface="Roboto" panose="020B0604020202020204" charset="0"/>
            </a:endParaRPr>
          </a:p>
        </p:txBody>
      </p:sp>
      <p:sp>
        <p:nvSpPr>
          <p:cNvPr id="157" name="Pladsholder til tekst 3"/>
          <p:cNvSpPr>
            <a:spLocks noGrp="1"/>
          </p:cNvSpPr>
          <p:nvPr>
            <p:custDataLst>
              <p:tags r:id="rId55"/>
            </p:custDataLst>
          </p:nvPr>
        </p:nvSpPr>
        <p:spPr bwMode="auto">
          <a:xfrm>
            <a:off x="8018463"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0F217BBC-17FF-44ED-A9BA-6F134C7CEE03}" type="datetime'2''''''3'''''''''''''''''''''''''">
              <a:rPr lang="da-DK" altLang="en-US" sz="600" b="1" smtClean="0">
                <a:latin typeface="+mn-lt"/>
              </a:rPr>
              <a:pPr/>
              <a:t>23</a:t>
            </a:fld>
            <a:endParaRPr lang="da-DK" sz="600" b="1" dirty="0">
              <a:latin typeface="+mn-lt"/>
              <a:ea typeface="Roboto" panose="020B0604020202020204" charset="0"/>
            </a:endParaRPr>
          </a:p>
        </p:txBody>
      </p:sp>
      <p:sp>
        <p:nvSpPr>
          <p:cNvPr id="158" name="Pladsholder til tekst 3"/>
          <p:cNvSpPr>
            <a:spLocks noGrp="1"/>
          </p:cNvSpPr>
          <p:nvPr>
            <p:custDataLst>
              <p:tags r:id="rId56"/>
            </p:custDataLst>
          </p:nvPr>
        </p:nvSpPr>
        <p:spPr bwMode="auto">
          <a:xfrm>
            <a:off x="8147050"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8686947-B4BE-4703-90EF-7035AA064437}" type="datetime'''''''''''''''''''2''''''''''''''''4'''''''''">
              <a:rPr lang="da-DK" altLang="en-US" sz="600" b="1" smtClean="0">
                <a:latin typeface="+mn-lt"/>
              </a:rPr>
              <a:pPr/>
              <a:t>24</a:t>
            </a:fld>
            <a:endParaRPr lang="da-DK" sz="600" b="1" dirty="0">
              <a:latin typeface="+mn-lt"/>
              <a:ea typeface="Roboto" panose="020B0604020202020204" charset="0"/>
            </a:endParaRPr>
          </a:p>
        </p:txBody>
      </p:sp>
      <p:sp>
        <p:nvSpPr>
          <p:cNvPr id="159" name="Pladsholder til tekst 3"/>
          <p:cNvSpPr>
            <a:spLocks noGrp="1"/>
          </p:cNvSpPr>
          <p:nvPr>
            <p:custDataLst>
              <p:tags r:id="rId57"/>
            </p:custDataLst>
          </p:nvPr>
        </p:nvSpPr>
        <p:spPr bwMode="auto">
          <a:xfrm>
            <a:off x="8275638"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51A30D1-DC01-4DDD-965C-EA3B070194BF}" type="datetime'''''2''''''''''''''''''''''''5'''''''">
              <a:rPr lang="da-DK" altLang="en-US" sz="600" b="1" smtClean="0">
                <a:latin typeface="+mn-lt"/>
              </a:rPr>
              <a:pPr/>
              <a:t>25</a:t>
            </a:fld>
            <a:endParaRPr lang="da-DK" sz="600" b="1" dirty="0">
              <a:latin typeface="+mn-lt"/>
              <a:ea typeface="Roboto" panose="020B0604020202020204" charset="0"/>
            </a:endParaRPr>
          </a:p>
        </p:txBody>
      </p:sp>
      <p:sp>
        <p:nvSpPr>
          <p:cNvPr id="160" name="Pladsholder til tekst 3"/>
          <p:cNvSpPr>
            <a:spLocks noGrp="1"/>
          </p:cNvSpPr>
          <p:nvPr>
            <p:custDataLst>
              <p:tags r:id="rId58"/>
            </p:custDataLst>
          </p:nvPr>
        </p:nvSpPr>
        <p:spPr bwMode="auto">
          <a:xfrm>
            <a:off x="8404225" y="2651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2331A30-BCD7-4978-BD2F-32B09585A4B9}" type="datetime'''26'''''''''''''''''''''''''''''">
              <a:rPr lang="da-DK" altLang="en-US" sz="600" b="1" smtClean="0">
                <a:latin typeface="+mn-lt"/>
              </a:rPr>
              <a:pPr/>
              <a:t>26</a:t>
            </a:fld>
            <a:endParaRPr lang="da-DK" sz="600" b="1" dirty="0">
              <a:latin typeface="+mn-lt"/>
              <a:ea typeface="Roboto" panose="020B0604020202020204" charset="0"/>
            </a:endParaRPr>
          </a:p>
        </p:txBody>
      </p:sp>
      <p:sp>
        <p:nvSpPr>
          <p:cNvPr id="161" name="Pladsholder til tekst 3"/>
          <p:cNvSpPr>
            <a:spLocks noGrp="1"/>
          </p:cNvSpPr>
          <p:nvPr>
            <p:custDataLst>
              <p:tags r:id="rId59"/>
            </p:custDataLst>
          </p:nvPr>
        </p:nvSpPr>
        <p:spPr bwMode="auto">
          <a:xfrm>
            <a:off x="8532812" y="265113"/>
            <a:ext cx="1905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cxnSp>
        <p:nvCxnSpPr>
          <p:cNvPr id="62" name="Lige forbindelse 61"/>
          <p:cNvCxnSpPr/>
          <p:nvPr>
            <p:custDataLst>
              <p:tags r:id="rId60"/>
            </p:custDataLst>
          </p:nvPr>
        </p:nvCxnSpPr>
        <p:spPr bwMode="auto">
          <a:xfrm>
            <a:off x="2971800" y="376238"/>
            <a:ext cx="0" cy="31369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Lige forbindelse 24"/>
          <p:cNvCxnSpPr/>
          <p:nvPr>
            <p:custDataLst>
              <p:tags r:id="rId61"/>
            </p:custDataLst>
          </p:nvPr>
        </p:nvCxnSpPr>
        <p:spPr bwMode="auto">
          <a:xfrm>
            <a:off x="7999413" y="376238"/>
            <a:ext cx="0" cy="31369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Lige forbindelse 23"/>
          <p:cNvCxnSpPr/>
          <p:nvPr>
            <p:custDataLst>
              <p:tags r:id="rId62"/>
            </p:custDataLst>
          </p:nvPr>
        </p:nvCxnSpPr>
        <p:spPr bwMode="auto">
          <a:xfrm>
            <a:off x="7427913" y="376238"/>
            <a:ext cx="0" cy="31369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Lige forbindelse 22"/>
          <p:cNvCxnSpPr/>
          <p:nvPr>
            <p:custDataLst>
              <p:tags r:id="rId63"/>
            </p:custDataLst>
          </p:nvPr>
        </p:nvCxnSpPr>
        <p:spPr bwMode="auto">
          <a:xfrm>
            <a:off x="6875463" y="376238"/>
            <a:ext cx="0" cy="31369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Lige forbindelse 20"/>
          <p:cNvCxnSpPr/>
          <p:nvPr>
            <p:custDataLst>
              <p:tags r:id="rId64"/>
            </p:custDataLst>
          </p:nvPr>
        </p:nvCxnSpPr>
        <p:spPr bwMode="auto">
          <a:xfrm>
            <a:off x="6305550" y="376238"/>
            <a:ext cx="0" cy="31369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p:nvPr>
            <p:custDataLst>
              <p:tags r:id="rId65"/>
            </p:custDataLst>
          </p:nvPr>
        </p:nvCxnSpPr>
        <p:spPr bwMode="auto">
          <a:xfrm>
            <a:off x="3524250" y="376238"/>
            <a:ext cx="0" cy="31369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Lige forbindelse 17"/>
          <p:cNvCxnSpPr/>
          <p:nvPr>
            <p:custDataLst>
              <p:tags r:id="rId66"/>
            </p:custDataLst>
          </p:nvPr>
        </p:nvCxnSpPr>
        <p:spPr bwMode="auto">
          <a:xfrm>
            <a:off x="5789613" y="376238"/>
            <a:ext cx="0" cy="31369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Lige forbindelse 15"/>
          <p:cNvCxnSpPr/>
          <p:nvPr>
            <p:custDataLst>
              <p:tags r:id="rId67"/>
            </p:custDataLst>
          </p:nvPr>
        </p:nvCxnSpPr>
        <p:spPr bwMode="auto">
          <a:xfrm>
            <a:off x="5218113" y="376238"/>
            <a:ext cx="0" cy="31369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68"/>
            </p:custDataLst>
          </p:nvPr>
        </p:nvCxnSpPr>
        <p:spPr bwMode="auto">
          <a:xfrm>
            <a:off x="4648200" y="376238"/>
            <a:ext cx="0" cy="31369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69"/>
            </p:custDataLst>
          </p:nvPr>
        </p:nvCxnSpPr>
        <p:spPr bwMode="auto">
          <a:xfrm>
            <a:off x="4095750" y="376238"/>
            <a:ext cx="0" cy="31369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70"/>
            </p:custDataLst>
          </p:nvPr>
        </p:nvCxnSpPr>
        <p:spPr bwMode="auto">
          <a:xfrm>
            <a:off x="353616" y="376238"/>
            <a:ext cx="0" cy="31369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71"/>
            </p:custDataLst>
          </p:nvPr>
        </p:nvCxnSpPr>
        <p:spPr bwMode="auto">
          <a:xfrm>
            <a:off x="8551863" y="376238"/>
            <a:ext cx="0" cy="31369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Lige forbindelse 55"/>
          <p:cNvCxnSpPr/>
          <p:nvPr>
            <p:custDataLst>
              <p:tags r:id="rId72"/>
            </p:custDataLst>
          </p:nvPr>
        </p:nvCxnSpPr>
        <p:spPr bwMode="auto">
          <a:xfrm>
            <a:off x="737393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Lige forbindelse 57"/>
          <p:cNvCxnSpPr/>
          <p:nvPr>
            <p:custDataLst>
              <p:tags r:id="rId73"/>
            </p:custDataLst>
          </p:nvPr>
        </p:nvCxnSpPr>
        <p:spPr bwMode="auto">
          <a:xfrm>
            <a:off x="750252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Lige forbindelse 58"/>
          <p:cNvCxnSpPr/>
          <p:nvPr>
            <p:custDataLst>
              <p:tags r:id="rId74"/>
            </p:custDataLst>
          </p:nvPr>
        </p:nvCxnSpPr>
        <p:spPr bwMode="auto">
          <a:xfrm>
            <a:off x="763111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Lige forbindelse 59"/>
          <p:cNvCxnSpPr/>
          <p:nvPr>
            <p:custDataLst>
              <p:tags r:id="rId75"/>
            </p:custDataLst>
          </p:nvPr>
        </p:nvCxnSpPr>
        <p:spPr bwMode="auto">
          <a:xfrm>
            <a:off x="775970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Lige forbindelse 60"/>
          <p:cNvCxnSpPr/>
          <p:nvPr>
            <p:custDataLst>
              <p:tags r:id="rId76"/>
            </p:custDataLst>
          </p:nvPr>
        </p:nvCxnSpPr>
        <p:spPr bwMode="auto">
          <a:xfrm>
            <a:off x="788828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Lige forbindelse 256"/>
          <p:cNvCxnSpPr/>
          <p:nvPr>
            <p:custDataLst>
              <p:tags r:id="rId77"/>
            </p:custDataLst>
          </p:nvPr>
        </p:nvCxnSpPr>
        <p:spPr bwMode="auto">
          <a:xfrm>
            <a:off x="801846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Lige forbindelse 257"/>
          <p:cNvCxnSpPr/>
          <p:nvPr>
            <p:custDataLst>
              <p:tags r:id="rId78"/>
            </p:custDataLst>
          </p:nvPr>
        </p:nvCxnSpPr>
        <p:spPr bwMode="auto">
          <a:xfrm>
            <a:off x="814705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Lige forbindelse 258"/>
          <p:cNvCxnSpPr/>
          <p:nvPr>
            <p:custDataLst>
              <p:tags r:id="rId79"/>
            </p:custDataLst>
          </p:nvPr>
        </p:nvCxnSpPr>
        <p:spPr bwMode="auto">
          <a:xfrm>
            <a:off x="827563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Lige forbindelse 261"/>
          <p:cNvCxnSpPr/>
          <p:nvPr>
            <p:custDataLst>
              <p:tags r:id="rId80"/>
            </p:custDataLst>
          </p:nvPr>
        </p:nvCxnSpPr>
        <p:spPr bwMode="auto">
          <a:xfrm>
            <a:off x="840422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Lige forbindelse 262"/>
          <p:cNvCxnSpPr/>
          <p:nvPr>
            <p:custDataLst>
              <p:tags r:id="rId81"/>
            </p:custDataLst>
          </p:nvPr>
        </p:nvCxnSpPr>
        <p:spPr bwMode="auto">
          <a:xfrm>
            <a:off x="853281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Lige forbindelse 43"/>
          <p:cNvCxnSpPr/>
          <p:nvPr>
            <p:custDataLst>
              <p:tags r:id="rId82"/>
            </p:custDataLst>
          </p:nvPr>
        </p:nvCxnSpPr>
        <p:spPr bwMode="auto">
          <a:xfrm>
            <a:off x="711517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Lige forbindelse 229"/>
          <p:cNvCxnSpPr/>
          <p:nvPr>
            <p:custDataLst>
              <p:tags r:id="rId83"/>
            </p:custDataLst>
          </p:nvPr>
        </p:nvCxnSpPr>
        <p:spPr bwMode="auto">
          <a:xfrm>
            <a:off x="299085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Lige forbindelse 230"/>
          <p:cNvCxnSpPr/>
          <p:nvPr>
            <p:custDataLst>
              <p:tags r:id="rId84"/>
            </p:custDataLst>
          </p:nvPr>
        </p:nvCxnSpPr>
        <p:spPr bwMode="auto">
          <a:xfrm>
            <a:off x="311943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Lige forbindelse 231"/>
          <p:cNvCxnSpPr/>
          <p:nvPr>
            <p:custDataLst>
              <p:tags r:id="rId85"/>
            </p:custDataLst>
          </p:nvPr>
        </p:nvCxnSpPr>
        <p:spPr bwMode="auto">
          <a:xfrm>
            <a:off x="324802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Lige forbindelse 232"/>
          <p:cNvCxnSpPr/>
          <p:nvPr>
            <p:custDataLst>
              <p:tags r:id="rId86"/>
            </p:custDataLst>
          </p:nvPr>
        </p:nvCxnSpPr>
        <p:spPr bwMode="auto">
          <a:xfrm>
            <a:off x="337661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Lige forbindelse 233"/>
          <p:cNvCxnSpPr/>
          <p:nvPr>
            <p:custDataLst>
              <p:tags r:id="rId87"/>
            </p:custDataLst>
          </p:nvPr>
        </p:nvCxnSpPr>
        <p:spPr bwMode="auto">
          <a:xfrm>
            <a:off x="350520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Lige forbindelse 234"/>
          <p:cNvCxnSpPr/>
          <p:nvPr>
            <p:custDataLst>
              <p:tags r:id="rId88"/>
            </p:custDataLst>
          </p:nvPr>
        </p:nvCxnSpPr>
        <p:spPr bwMode="auto">
          <a:xfrm>
            <a:off x="363537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Lige forbindelse 235"/>
          <p:cNvCxnSpPr/>
          <p:nvPr>
            <p:custDataLst>
              <p:tags r:id="rId89"/>
            </p:custDataLst>
          </p:nvPr>
        </p:nvCxnSpPr>
        <p:spPr bwMode="auto">
          <a:xfrm>
            <a:off x="376396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Lige forbindelse 236"/>
          <p:cNvCxnSpPr/>
          <p:nvPr>
            <p:custDataLst>
              <p:tags r:id="rId90"/>
            </p:custDataLst>
          </p:nvPr>
        </p:nvCxnSpPr>
        <p:spPr bwMode="auto">
          <a:xfrm>
            <a:off x="389255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Lige forbindelse 237"/>
          <p:cNvCxnSpPr/>
          <p:nvPr>
            <p:custDataLst>
              <p:tags r:id="rId91"/>
            </p:custDataLst>
          </p:nvPr>
        </p:nvCxnSpPr>
        <p:spPr bwMode="auto">
          <a:xfrm>
            <a:off x="402113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92"/>
            </p:custDataLst>
          </p:nvPr>
        </p:nvCxnSpPr>
        <p:spPr bwMode="auto">
          <a:xfrm>
            <a:off x="414972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Lige forbindelse 240"/>
          <p:cNvCxnSpPr/>
          <p:nvPr>
            <p:custDataLst>
              <p:tags r:id="rId93"/>
            </p:custDataLst>
          </p:nvPr>
        </p:nvCxnSpPr>
        <p:spPr bwMode="auto">
          <a:xfrm>
            <a:off x="427990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Lige forbindelse 241"/>
          <p:cNvCxnSpPr/>
          <p:nvPr>
            <p:custDataLst>
              <p:tags r:id="rId94"/>
            </p:custDataLst>
          </p:nvPr>
        </p:nvCxnSpPr>
        <p:spPr bwMode="auto">
          <a:xfrm>
            <a:off x="440848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p:cNvCxnSpPr/>
          <p:nvPr>
            <p:custDataLst>
              <p:tags r:id="rId95"/>
            </p:custDataLst>
          </p:nvPr>
        </p:nvCxnSpPr>
        <p:spPr bwMode="auto">
          <a:xfrm>
            <a:off x="453707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p:cNvCxnSpPr/>
          <p:nvPr>
            <p:custDataLst>
              <p:tags r:id="rId96"/>
            </p:custDataLst>
          </p:nvPr>
        </p:nvCxnSpPr>
        <p:spPr bwMode="auto">
          <a:xfrm>
            <a:off x="466566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Lige forbindelse 244"/>
          <p:cNvCxnSpPr/>
          <p:nvPr>
            <p:custDataLst>
              <p:tags r:id="rId97"/>
            </p:custDataLst>
          </p:nvPr>
        </p:nvCxnSpPr>
        <p:spPr bwMode="auto">
          <a:xfrm>
            <a:off x="479425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p:cNvCxnSpPr/>
          <p:nvPr>
            <p:custDataLst>
              <p:tags r:id="rId98"/>
            </p:custDataLst>
          </p:nvPr>
        </p:nvCxnSpPr>
        <p:spPr bwMode="auto">
          <a:xfrm>
            <a:off x="492442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p:cNvCxnSpPr/>
          <p:nvPr>
            <p:custDataLst>
              <p:tags r:id="rId99"/>
            </p:custDataLst>
          </p:nvPr>
        </p:nvCxnSpPr>
        <p:spPr bwMode="auto">
          <a:xfrm>
            <a:off x="505301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Lige forbindelse 253"/>
          <p:cNvCxnSpPr/>
          <p:nvPr>
            <p:custDataLst>
              <p:tags r:id="rId100"/>
            </p:custDataLst>
          </p:nvPr>
        </p:nvCxnSpPr>
        <p:spPr bwMode="auto">
          <a:xfrm>
            <a:off x="518160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Lige forbindelse 25"/>
          <p:cNvCxnSpPr/>
          <p:nvPr>
            <p:custDataLst>
              <p:tags r:id="rId101"/>
            </p:custDataLst>
          </p:nvPr>
        </p:nvCxnSpPr>
        <p:spPr bwMode="auto">
          <a:xfrm>
            <a:off x="531018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Lige forbindelse 26"/>
          <p:cNvCxnSpPr/>
          <p:nvPr>
            <p:custDataLst>
              <p:tags r:id="rId102"/>
            </p:custDataLst>
          </p:nvPr>
        </p:nvCxnSpPr>
        <p:spPr bwMode="auto">
          <a:xfrm>
            <a:off x="543877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Lige forbindelse 27"/>
          <p:cNvCxnSpPr/>
          <p:nvPr>
            <p:custDataLst>
              <p:tags r:id="rId103"/>
            </p:custDataLst>
          </p:nvPr>
        </p:nvCxnSpPr>
        <p:spPr bwMode="auto">
          <a:xfrm>
            <a:off x="556895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Lige forbindelse 223"/>
          <p:cNvCxnSpPr/>
          <p:nvPr>
            <p:custDataLst>
              <p:tags r:id="rId104"/>
            </p:custDataLst>
          </p:nvPr>
        </p:nvCxnSpPr>
        <p:spPr bwMode="auto">
          <a:xfrm>
            <a:off x="569753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Lige forbindelse 224"/>
          <p:cNvCxnSpPr/>
          <p:nvPr>
            <p:custDataLst>
              <p:tags r:id="rId105"/>
            </p:custDataLst>
          </p:nvPr>
        </p:nvCxnSpPr>
        <p:spPr bwMode="auto">
          <a:xfrm>
            <a:off x="582612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Lige forbindelse 225"/>
          <p:cNvCxnSpPr/>
          <p:nvPr>
            <p:custDataLst>
              <p:tags r:id="rId106"/>
            </p:custDataLst>
          </p:nvPr>
        </p:nvCxnSpPr>
        <p:spPr bwMode="auto">
          <a:xfrm>
            <a:off x="595471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Lige forbindelse 227"/>
          <p:cNvCxnSpPr/>
          <p:nvPr>
            <p:custDataLst>
              <p:tags r:id="rId107"/>
            </p:custDataLst>
          </p:nvPr>
        </p:nvCxnSpPr>
        <p:spPr bwMode="auto">
          <a:xfrm>
            <a:off x="608488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108"/>
            </p:custDataLst>
          </p:nvPr>
        </p:nvCxnSpPr>
        <p:spPr bwMode="auto">
          <a:xfrm>
            <a:off x="6213475"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p:cNvCxnSpPr/>
          <p:nvPr>
            <p:custDataLst>
              <p:tags r:id="rId109"/>
            </p:custDataLst>
          </p:nvPr>
        </p:nvCxnSpPr>
        <p:spPr bwMode="auto">
          <a:xfrm>
            <a:off x="634206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p:cNvCxnSpPr/>
          <p:nvPr>
            <p:custDataLst>
              <p:tags r:id="rId110"/>
            </p:custDataLst>
          </p:nvPr>
        </p:nvCxnSpPr>
        <p:spPr bwMode="auto">
          <a:xfrm>
            <a:off x="647065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111"/>
            </p:custDataLst>
          </p:nvPr>
        </p:nvCxnSpPr>
        <p:spPr bwMode="auto">
          <a:xfrm>
            <a:off x="659923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Lige forbindelse 250"/>
          <p:cNvCxnSpPr/>
          <p:nvPr>
            <p:custDataLst>
              <p:tags r:id="rId112"/>
            </p:custDataLst>
          </p:nvPr>
        </p:nvCxnSpPr>
        <p:spPr bwMode="auto">
          <a:xfrm>
            <a:off x="672941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p:cNvCxnSpPr/>
          <p:nvPr>
            <p:custDataLst>
              <p:tags r:id="rId113"/>
            </p:custDataLst>
          </p:nvPr>
        </p:nvCxnSpPr>
        <p:spPr bwMode="auto">
          <a:xfrm>
            <a:off x="6858000"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Lige forbindelse 37"/>
          <p:cNvCxnSpPr/>
          <p:nvPr>
            <p:custDataLst>
              <p:tags r:id="rId114"/>
            </p:custDataLst>
          </p:nvPr>
        </p:nvCxnSpPr>
        <p:spPr bwMode="auto">
          <a:xfrm>
            <a:off x="6986588"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Lige forbindelse 54"/>
          <p:cNvCxnSpPr/>
          <p:nvPr>
            <p:custDataLst>
              <p:tags r:id="rId115"/>
            </p:custDataLst>
          </p:nvPr>
        </p:nvCxnSpPr>
        <p:spPr bwMode="auto">
          <a:xfrm>
            <a:off x="7243763" y="376238"/>
            <a:ext cx="0" cy="31369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116"/>
            </p:custDataLst>
          </p:nvPr>
        </p:nvCxnSpPr>
        <p:spPr bwMode="auto">
          <a:xfrm>
            <a:off x="354013" y="2111375"/>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117"/>
            </p:custDataLst>
          </p:nvPr>
        </p:nvCxnSpPr>
        <p:spPr bwMode="auto">
          <a:xfrm>
            <a:off x="354013" y="129698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p:cNvCxnSpPr/>
          <p:nvPr>
            <p:custDataLst>
              <p:tags r:id="rId118"/>
            </p:custDataLst>
          </p:nvPr>
        </p:nvCxnSpPr>
        <p:spPr bwMode="auto">
          <a:xfrm>
            <a:off x="354013" y="3305175"/>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119"/>
            </p:custDataLst>
          </p:nvPr>
        </p:nvCxnSpPr>
        <p:spPr bwMode="auto">
          <a:xfrm>
            <a:off x="354013" y="790575"/>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120"/>
            </p:custDataLst>
          </p:nvPr>
        </p:nvCxnSpPr>
        <p:spPr bwMode="auto">
          <a:xfrm>
            <a:off x="354013" y="168433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p:cNvCxnSpPr/>
          <p:nvPr>
            <p:custDataLst>
              <p:tags r:id="rId121"/>
            </p:custDataLst>
          </p:nvPr>
        </p:nvCxnSpPr>
        <p:spPr bwMode="auto">
          <a:xfrm>
            <a:off x="354013" y="3098800"/>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p:nvPr>
            <p:custDataLst>
              <p:tags r:id="rId122"/>
            </p:custDataLst>
          </p:nvPr>
        </p:nvCxnSpPr>
        <p:spPr bwMode="auto">
          <a:xfrm>
            <a:off x="354013" y="582613"/>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Lige forbindelse 249"/>
          <p:cNvCxnSpPr/>
          <p:nvPr>
            <p:custDataLst>
              <p:tags r:id="rId123"/>
            </p:custDataLst>
          </p:nvPr>
        </p:nvCxnSpPr>
        <p:spPr bwMode="auto">
          <a:xfrm>
            <a:off x="354013" y="2709863"/>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124"/>
            </p:custDataLst>
          </p:nvPr>
        </p:nvCxnSpPr>
        <p:spPr bwMode="auto">
          <a:xfrm>
            <a:off x="354013" y="2409825"/>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125"/>
            </p:custDataLst>
          </p:nvPr>
        </p:nvCxnSpPr>
        <p:spPr bwMode="auto">
          <a:xfrm>
            <a:off x="354013" y="3513138"/>
            <a:ext cx="81978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126"/>
            </p:custDataLst>
          </p:nvPr>
        </p:nvCxnSpPr>
        <p:spPr bwMode="auto">
          <a:xfrm>
            <a:off x="354013" y="376238"/>
            <a:ext cx="81978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8" name="Højrepil 267"/>
          <p:cNvSpPr/>
          <p:nvPr>
            <p:custDataLst>
              <p:tags r:id="rId127"/>
            </p:custDataLst>
          </p:nvPr>
        </p:nvSpPr>
        <p:spPr bwMode="auto">
          <a:xfrm>
            <a:off x="8018463" y="1295400"/>
            <a:ext cx="649288" cy="19685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5" name="Højrepil 264"/>
          <p:cNvSpPr/>
          <p:nvPr>
            <p:custDataLst>
              <p:tags r:id="rId128"/>
            </p:custDataLst>
          </p:nvPr>
        </p:nvSpPr>
        <p:spPr bwMode="auto">
          <a:xfrm>
            <a:off x="8018463" y="1685925"/>
            <a:ext cx="649288" cy="19685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9" name="Rektangel 268"/>
          <p:cNvSpPr/>
          <p:nvPr>
            <p:custDataLst>
              <p:tags r:id="rId129"/>
            </p:custDataLst>
          </p:nvPr>
        </p:nvSpPr>
        <p:spPr bwMode="auto">
          <a:xfrm>
            <a:off x="4481513" y="2460625"/>
            <a:ext cx="182403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0" name="Rektangel 259"/>
          <p:cNvSpPr/>
          <p:nvPr>
            <p:custDataLst>
              <p:tags r:id="rId130"/>
            </p:custDataLst>
          </p:nvPr>
        </p:nvSpPr>
        <p:spPr bwMode="auto">
          <a:xfrm>
            <a:off x="4610101" y="1344613"/>
            <a:ext cx="1731963"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3" name="Rektangel 222"/>
          <p:cNvSpPr/>
          <p:nvPr>
            <p:custDataLst>
              <p:tags r:id="rId131"/>
            </p:custDataLst>
          </p:nvPr>
        </p:nvSpPr>
        <p:spPr bwMode="auto">
          <a:xfrm>
            <a:off x="3892550" y="427038"/>
            <a:ext cx="773113"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61" name="Rektangel 260"/>
          <p:cNvSpPr/>
          <p:nvPr>
            <p:custDataLst>
              <p:tags r:id="rId132"/>
            </p:custDataLst>
          </p:nvPr>
        </p:nvSpPr>
        <p:spPr bwMode="auto">
          <a:xfrm>
            <a:off x="3892550" y="1735138"/>
            <a:ext cx="2413000"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7" name="Højrepil 226"/>
          <p:cNvSpPr/>
          <p:nvPr>
            <p:custDataLst>
              <p:tags r:id="rId133"/>
            </p:custDataLst>
          </p:nvPr>
        </p:nvSpPr>
        <p:spPr bwMode="auto">
          <a:xfrm>
            <a:off x="4610100" y="2112963"/>
            <a:ext cx="4057650" cy="19685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45" name="Rektangel 44"/>
          <p:cNvSpPr/>
          <p:nvPr>
            <p:custDataLst>
              <p:tags r:id="rId134"/>
            </p:custDataLst>
          </p:nvPr>
        </p:nvSpPr>
        <p:spPr bwMode="auto">
          <a:xfrm>
            <a:off x="3119439" y="2460625"/>
            <a:ext cx="1362075"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7" name="Højrepil 6"/>
          <p:cNvSpPr/>
          <p:nvPr>
            <p:custDataLst>
              <p:tags r:id="rId135"/>
            </p:custDataLst>
          </p:nvPr>
        </p:nvSpPr>
        <p:spPr bwMode="auto">
          <a:xfrm>
            <a:off x="6084888" y="2709863"/>
            <a:ext cx="2582863" cy="19685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custDataLst>
              <p:tags r:id="rId136"/>
            </p:custDataLst>
          </p:nvPr>
        </p:nvSpPr>
        <p:spPr bwMode="auto">
          <a:xfrm>
            <a:off x="3892551" y="1344613"/>
            <a:ext cx="588963"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53" name="Højrepil 52"/>
          <p:cNvSpPr/>
          <p:nvPr>
            <p:custDataLst>
              <p:tags r:id="rId137"/>
            </p:custDataLst>
          </p:nvPr>
        </p:nvSpPr>
        <p:spPr bwMode="auto">
          <a:xfrm>
            <a:off x="3911600" y="1000125"/>
            <a:ext cx="4756150" cy="19685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5" name="Kantet højreparentes 114"/>
          <p:cNvSpPr/>
          <p:nvPr>
            <p:custDataLst>
              <p:tags r:id="rId138"/>
            </p:custDataLst>
          </p:nvPr>
        </p:nvSpPr>
        <p:spPr bwMode="auto">
          <a:xfrm rot="5400000">
            <a:off x="5053013" y="3494088"/>
            <a:ext cx="107950" cy="220663"/>
          </a:xfrm>
          <a:prstGeom prst="rightBracket">
            <a:avLst>
              <a:gd name="adj" fmla="val 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1200"/>
          </a:p>
        </p:txBody>
      </p:sp>
      <p:sp>
        <p:nvSpPr>
          <p:cNvPr id="116" name="Ligebenet trekant 115"/>
          <p:cNvSpPr/>
          <p:nvPr>
            <p:custDataLst>
              <p:tags r:id="rId139"/>
            </p:custDataLst>
          </p:nvPr>
        </p:nvSpPr>
        <p:spPr bwMode="auto">
          <a:xfrm rot="10800000">
            <a:off x="5000625" y="3657600"/>
            <a:ext cx="212725" cy="107950"/>
          </a:xfrm>
          <a:prstGeom prst="triangle">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5" name="Ligebenet trekant 14"/>
          <p:cNvSpPr/>
          <p:nvPr>
            <p:custDataLst>
              <p:tags r:id="rId140"/>
            </p:custDataLst>
          </p:nvPr>
        </p:nvSpPr>
        <p:spPr bwMode="gray">
          <a:xfrm>
            <a:off x="4775200" y="6254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0" name="Rombe 269"/>
          <p:cNvSpPr/>
          <p:nvPr>
            <p:custDataLst>
              <p:tags r:id="rId141"/>
            </p:custDataLst>
          </p:nvPr>
        </p:nvSpPr>
        <p:spPr bwMode="gray">
          <a:xfrm>
            <a:off x="6284913" y="245268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6" name="Rombe 265"/>
          <p:cNvSpPr/>
          <p:nvPr>
            <p:custDataLst>
              <p:tags r:id="rId142"/>
            </p:custDataLst>
          </p:nvPr>
        </p:nvSpPr>
        <p:spPr bwMode="gray">
          <a:xfrm>
            <a:off x="6248400" y="133667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Ligebenet trekant 2"/>
          <p:cNvSpPr/>
          <p:nvPr>
            <p:custDataLst>
              <p:tags r:id="rId143"/>
            </p:custDataLst>
          </p:nvPr>
        </p:nvSpPr>
        <p:spPr bwMode="gray">
          <a:xfrm>
            <a:off x="3486150" y="6254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Ligebenet trekant 21"/>
          <p:cNvSpPr/>
          <p:nvPr>
            <p:custDataLst>
              <p:tags r:id="rId144"/>
            </p:custDataLst>
          </p:nvPr>
        </p:nvSpPr>
        <p:spPr bwMode="gray">
          <a:xfrm>
            <a:off x="2987675" y="4191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ombe 45"/>
          <p:cNvSpPr/>
          <p:nvPr>
            <p:custDataLst>
              <p:tags r:id="rId145"/>
            </p:custDataLst>
          </p:nvPr>
        </p:nvSpPr>
        <p:spPr bwMode="gray">
          <a:xfrm>
            <a:off x="4424363" y="245268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64" name="Rombe 263"/>
          <p:cNvSpPr/>
          <p:nvPr>
            <p:custDataLst>
              <p:tags r:id="rId146"/>
            </p:custDataLst>
          </p:nvPr>
        </p:nvSpPr>
        <p:spPr bwMode="gray">
          <a:xfrm>
            <a:off x="6248400" y="1727200"/>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ombe 18"/>
          <p:cNvSpPr/>
          <p:nvPr>
            <p:custDataLst>
              <p:tags r:id="rId147"/>
            </p:custDataLst>
          </p:nvPr>
        </p:nvSpPr>
        <p:spPr bwMode="gray">
          <a:xfrm>
            <a:off x="4424363" y="133667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useBgFill="1">
        <p:nvSpPr>
          <p:cNvPr id="146" name="Pladsholder til tekst 3"/>
          <p:cNvSpPr>
            <a:spLocks noGrp="1"/>
          </p:cNvSpPr>
          <p:nvPr>
            <p:custDataLst>
              <p:tags r:id="rId148"/>
            </p:custDataLst>
          </p:nvPr>
        </p:nvSpPr>
        <p:spPr bwMode="auto">
          <a:xfrm>
            <a:off x="2782888" y="555625"/>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84B4D42-17D1-45BD-8522-359022B24DE0}" type="datetime'05''-''''''''''''''''09''''''''''-20''''24'''''''''''">
              <a:rPr lang="da-DK" altLang="en-US" sz="800" smtClean="0">
                <a:latin typeface="+mn-lt"/>
              </a:rPr>
              <a:pPr/>
              <a:t>05-09-2024</a:t>
            </a:fld>
            <a:endParaRPr lang="da-DK" sz="800" dirty="0">
              <a:latin typeface="+mn-lt"/>
            </a:endParaRPr>
          </a:p>
        </p:txBody>
      </p:sp>
      <p:sp>
        <p:nvSpPr>
          <p:cNvPr id="6" name="Pladsholder til tekst 3"/>
          <p:cNvSpPr>
            <a:spLocks noGrp="1"/>
          </p:cNvSpPr>
          <p:nvPr>
            <p:custDataLst>
              <p:tags r:id="rId149"/>
            </p:custDataLst>
          </p:nvPr>
        </p:nvSpPr>
        <p:spPr bwMode="auto">
          <a:xfrm>
            <a:off x="425450" y="417513"/>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a:t>
            </a:r>
            <a:r>
              <a:rPr lang="da-DK" altLang="en-US" sz="825" dirty="0" err="1">
                <a:latin typeface="+mn-lt"/>
              </a:rPr>
              <a:t>DUG’en</a:t>
            </a:r>
            <a:endParaRPr lang="da-DK" sz="825" dirty="0">
              <a:latin typeface="+mn-lt"/>
            </a:endParaRPr>
          </a:p>
        </p:txBody>
      </p:sp>
      <p:sp>
        <p:nvSpPr>
          <p:cNvPr id="145" name="Pladsholder til tekst 3"/>
          <p:cNvSpPr>
            <a:spLocks noGrp="1"/>
          </p:cNvSpPr>
          <p:nvPr>
            <p:custDataLst>
              <p:tags r:id="rId150"/>
            </p:custDataLst>
          </p:nvPr>
        </p:nvSpPr>
        <p:spPr bwMode="auto">
          <a:xfrm>
            <a:off x="4570413" y="762000"/>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1FCB0D7-EAED-4345-BF65-CB0E704BAC44}" type="datetime'''''11''''''''''''''-''''1''''2-''''202''''''4'''''''''''">
              <a:rPr lang="da-DK" altLang="en-US" sz="800" smtClean="0">
                <a:solidFill>
                  <a:schemeClr val="bg1"/>
                </a:solidFill>
                <a:latin typeface="+mn-lt"/>
              </a:rPr>
              <a:pPr/>
              <a:t>11-12-2024</a:t>
            </a:fld>
            <a:endParaRPr lang="da-DK" sz="800" dirty="0">
              <a:solidFill>
                <a:schemeClr val="bg1"/>
              </a:solidFill>
              <a:latin typeface="+mn-lt"/>
            </a:endParaRPr>
          </a:p>
        </p:txBody>
      </p:sp>
      <p:sp>
        <p:nvSpPr>
          <p:cNvPr id="256" name="Pladsholder til tekst 3"/>
          <p:cNvSpPr>
            <a:spLocks noGrp="1"/>
          </p:cNvSpPr>
          <p:nvPr>
            <p:custDataLst>
              <p:tags r:id="rId151"/>
            </p:custDataLst>
          </p:nvPr>
        </p:nvSpPr>
        <p:spPr bwMode="auto">
          <a:xfrm>
            <a:off x="425450" y="623888"/>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 møder</a:t>
            </a:r>
            <a:endParaRPr lang="da-DK" sz="825" dirty="0">
              <a:latin typeface="+mn-lt"/>
            </a:endParaRPr>
          </a:p>
        </p:txBody>
      </p:sp>
      <p:sp>
        <p:nvSpPr>
          <p:cNvPr id="13" name="Pladsholder til tekst 3"/>
          <p:cNvSpPr>
            <a:spLocks noGrp="1"/>
          </p:cNvSpPr>
          <p:nvPr>
            <p:custDataLst>
              <p:tags r:id="rId152"/>
            </p:custDataLst>
          </p:nvPr>
        </p:nvSpPr>
        <p:spPr bwMode="auto">
          <a:xfrm>
            <a:off x="425451" y="206375"/>
            <a:ext cx="1249363"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el-DUG</a:t>
            </a:r>
            <a:endParaRPr lang="da-DK" sz="1050" b="1" dirty="0">
              <a:latin typeface="+mn-lt"/>
            </a:endParaRPr>
          </a:p>
        </p:txBody>
      </p:sp>
      <p:sp>
        <p:nvSpPr>
          <p:cNvPr id="143" name="Pladsholder til tekst 3"/>
          <p:cNvSpPr>
            <a:spLocks noGrp="1"/>
          </p:cNvSpPr>
          <p:nvPr>
            <p:custDataLst>
              <p:tags r:id="rId153"/>
            </p:custDataLst>
          </p:nvPr>
        </p:nvSpPr>
        <p:spPr bwMode="auto">
          <a:xfrm>
            <a:off x="3281363" y="762000"/>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a:solidFill>
                  <a:schemeClr val="bg1"/>
                </a:solidFill>
                <a:latin typeface="+mn-lt"/>
              </a:rPr>
              <a:t>02-10-2024</a:t>
            </a:r>
            <a:endParaRPr lang="da-DK" dirty="0">
              <a:solidFill>
                <a:schemeClr val="bg1"/>
              </a:solidFill>
              <a:latin typeface="+mn-lt"/>
            </a:endParaRPr>
          </a:p>
        </p:txBody>
      </p:sp>
      <p:sp>
        <p:nvSpPr>
          <p:cNvPr id="11" name="Pladsholder til tekst 3"/>
          <p:cNvSpPr>
            <a:spLocks noGrp="1"/>
          </p:cNvSpPr>
          <p:nvPr>
            <p:custDataLst>
              <p:tags r:id="rId154"/>
            </p:custDataLst>
          </p:nvPr>
        </p:nvSpPr>
        <p:spPr bwMode="auto">
          <a:xfrm>
            <a:off x="425449" y="1725613"/>
            <a:ext cx="2209800" cy="344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b="1" dirty="0">
                <a:latin typeface="+mn-lt"/>
              </a:rPr>
              <a:t>Leverance</a:t>
            </a:r>
            <a:r>
              <a:rPr lang="da-DK" altLang="en-US" sz="1050" b="1" dirty="0">
                <a:latin typeface="+mn-lt"/>
              </a:rPr>
              <a:t> </a:t>
            </a:r>
            <a:r>
              <a:rPr lang="da-DK" altLang="en-US" sz="825" b="1" dirty="0">
                <a:latin typeface="+mn-lt"/>
              </a:rPr>
              <a:t>3</a:t>
            </a:r>
            <a:r>
              <a:rPr lang="da-DK" altLang="en-US" sz="1050" b="1" dirty="0">
                <a:latin typeface="+mn-lt"/>
              </a:rPr>
              <a:t>: </a:t>
            </a:r>
            <a:r>
              <a:rPr lang="da-DK" sz="600" dirty="0"/>
              <a:t>Understøttelse  vedr. frisættelse af </a:t>
            </a:r>
            <a:r>
              <a:rPr lang="da-DK" sz="600" dirty="0" smtClean="0"/>
              <a:t>forbrugs- </a:t>
            </a:r>
            <a:endParaRPr lang="da-DK" sz="600" dirty="0"/>
          </a:p>
          <a:p>
            <a:pPr marL="0" indent="0">
              <a:spcBef>
                <a:spcPct val="0"/>
              </a:spcBef>
              <a:spcAft>
                <a:spcPct val="0"/>
              </a:spcAft>
              <a:buNone/>
            </a:pPr>
            <a:r>
              <a:rPr lang="da-DK" sz="600" dirty="0"/>
              <a:t>og produktionsdata i regi af  bekendtgørelse om frisættelse af</a:t>
            </a:r>
          </a:p>
          <a:p>
            <a:pPr marL="0" indent="0">
              <a:spcBef>
                <a:spcPct val="0"/>
              </a:spcBef>
              <a:spcAft>
                <a:spcPct val="0"/>
              </a:spcAft>
              <a:buNone/>
            </a:pPr>
            <a:r>
              <a:rPr lang="da-DK" sz="600" dirty="0" err="1"/>
              <a:t>Eldata</a:t>
            </a:r>
            <a:r>
              <a:rPr lang="da-DK" sz="600" dirty="0"/>
              <a:t> </a:t>
            </a:r>
            <a:r>
              <a:rPr lang="da-DK" sz="600" dirty="0" smtClean="0"/>
              <a:t>– vurdering </a:t>
            </a:r>
            <a:r>
              <a:rPr lang="da-DK" sz="600" dirty="0"/>
              <a:t>og brugerinddragelse</a:t>
            </a:r>
          </a:p>
        </p:txBody>
      </p:sp>
      <p:sp>
        <p:nvSpPr>
          <p:cNvPr id="12" name="Pladsholder til tekst 3"/>
          <p:cNvSpPr>
            <a:spLocks noGrp="1"/>
          </p:cNvSpPr>
          <p:nvPr>
            <p:custDataLst>
              <p:tags r:id="rId155"/>
            </p:custDataLst>
          </p:nvPr>
        </p:nvSpPr>
        <p:spPr bwMode="auto">
          <a:xfrm>
            <a:off x="425450" y="2152650"/>
            <a:ext cx="23749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b="1" dirty="0">
                <a:latin typeface="+mn-lt"/>
              </a:rPr>
              <a:t>Leverance 4</a:t>
            </a:r>
            <a:r>
              <a:rPr lang="da-DK" altLang="en-US" sz="600" b="1" dirty="0">
                <a:latin typeface="+mn-lt"/>
              </a:rPr>
              <a:t>: </a:t>
            </a:r>
            <a:r>
              <a:rPr lang="da-DK" sz="600" dirty="0">
                <a:solidFill>
                  <a:schemeClr val="dk1"/>
                </a:solidFill>
              </a:rPr>
              <a:t>Anbefalinger til  frisættelse af øvrig relevant </a:t>
            </a:r>
            <a:r>
              <a:rPr lang="da-DK" sz="600" dirty="0" err="1">
                <a:solidFill>
                  <a:schemeClr val="dk1"/>
                </a:solidFill>
              </a:rPr>
              <a:t>eldata</a:t>
            </a:r>
            <a:r>
              <a:rPr lang="da-DK" sz="600" dirty="0">
                <a:solidFill>
                  <a:schemeClr val="dk1"/>
                </a:solidFill>
              </a:rPr>
              <a:t> </a:t>
            </a:r>
          </a:p>
          <a:p>
            <a:pPr marL="0" indent="0">
              <a:spcBef>
                <a:spcPct val="0"/>
              </a:spcBef>
              <a:spcAft>
                <a:spcPct val="0"/>
              </a:spcAft>
              <a:buNone/>
            </a:pPr>
            <a:r>
              <a:rPr lang="da-DK" sz="600" dirty="0">
                <a:solidFill>
                  <a:schemeClr val="dk1"/>
                </a:solidFill>
              </a:rPr>
              <a:t>i regi af elforsyningsloven (dvs. udover forbrugs- og produktionsdata)</a:t>
            </a:r>
          </a:p>
        </p:txBody>
      </p:sp>
      <p:sp>
        <p:nvSpPr>
          <p:cNvPr id="167" name="Pladsholder til tekst 3"/>
          <p:cNvSpPr>
            <a:spLocks noGrp="1"/>
          </p:cNvSpPr>
          <p:nvPr>
            <p:custDataLst>
              <p:tags r:id="rId156"/>
            </p:custDataLst>
          </p:nvPr>
        </p:nvSpPr>
        <p:spPr bwMode="auto">
          <a:xfrm>
            <a:off x="425450" y="2451100"/>
            <a:ext cx="211455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b="1" dirty="0">
                <a:latin typeface="+mn-lt"/>
              </a:rPr>
              <a:t>Leverance 5</a:t>
            </a:r>
            <a:r>
              <a:rPr lang="da-DK" altLang="en-US" sz="825" dirty="0">
                <a:latin typeface="+mn-lt"/>
              </a:rPr>
              <a:t>: </a:t>
            </a:r>
            <a:r>
              <a:rPr lang="da-DK" sz="600" dirty="0">
                <a:solidFill>
                  <a:schemeClr val="dk1"/>
                </a:solidFill>
              </a:rPr>
              <a:t>Understøttelse af europæisk arbejde vedr. </a:t>
            </a:r>
          </a:p>
          <a:p>
            <a:pPr marL="0" indent="0">
              <a:spcBef>
                <a:spcPct val="0"/>
              </a:spcBef>
              <a:spcAft>
                <a:spcPct val="0"/>
              </a:spcAft>
              <a:buNone/>
            </a:pPr>
            <a:r>
              <a:rPr lang="da-DK" sz="600" dirty="0">
                <a:solidFill>
                  <a:schemeClr val="dk1"/>
                </a:solidFill>
              </a:rPr>
              <a:t>kommunikationsprotokoller og standarder for tovejsladning</a:t>
            </a:r>
          </a:p>
        </p:txBody>
      </p:sp>
      <p:sp>
        <p:nvSpPr>
          <p:cNvPr id="9" name="Pladsholder til tekst 3"/>
          <p:cNvSpPr>
            <a:spLocks noGrp="1"/>
          </p:cNvSpPr>
          <p:nvPr>
            <p:custDataLst>
              <p:tags r:id="rId157"/>
            </p:custDataLst>
          </p:nvPr>
        </p:nvSpPr>
        <p:spPr bwMode="auto">
          <a:xfrm>
            <a:off x="425450" y="1039813"/>
            <a:ext cx="20574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b="1" dirty="0">
                <a:latin typeface="+mn-lt"/>
              </a:rPr>
              <a:t>Leverance 1</a:t>
            </a:r>
            <a:r>
              <a:rPr lang="da-DK" altLang="en-US" sz="825" dirty="0">
                <a:latin typeface="+mn-lt"/>
              </a:rPr>
              <a:t>: </a:t>
            </a:r>
            <a:r>
              <a:rPr lang="da-DK" sz="600" dirty="0">
                <a:solidFill>
                  <a:schemeClr val="dk1"/>
                </a:solidFill>
              </a:rPr>
              <a:t>Anbefalinger til hensigtsmæssig og </a:t>
            </a:r>
          </a:p>
          <a:p>
            <a:pPr marL="0" indent="0">
              <a:spcBef>
                <a:spcPct val="0"/>
              </a:spcBef>
              <a:spcAft>
                <a:spcPct val="0"/>
              </a:spcAft>
              <a:buNone/>
            </a:pPr>
            <a:r>
              <a:rPr lang="da-DK" sz="600" dirty="0">
                <a:solidFill>
                  <a:schemeClr val="dk1"/>
                </a:solidFill>
              </a:rPr>
              <a:t>automatiseret tildeling af direkte adgang til el-forbrugsmålere</a:t>
            </a:r>
          </a:p>
        </p:txBody>
      </p:sp>
      <p:sp>
        <p:nvSpPr>
          <p:cNvPr id="113" name="Pladsholder til tekst 3"/>
          <p:cNvSpPr>
            <a:spLocks noGrp="1"/>
          </p:cNvSpPr>
          <p:nvPr>
            <p:custDataLst>
              <p:tags r:id="rId158"/>
            </p:custDataLst>
          </p:nvPr>
        </p:nvSpPr>
        <p:spPr bwMode="auto">
          <a:xfrm>
            <a:off x="4891088" y="3783013"/>
            <a:ext cx="4318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dirty="0">
                <a:latin typeface="+mn-lt"/>
              </a:rPr>
              <a:t>Juleferie</a:t>
            </a:r>
            <a:endParaRPr lang="da-DK" sz="1050" dirty="0">
              <a:latin typeface="+mn-lt"/>
            </a:endParaRPr>
          </a:p>
        </p:txBody>
      </p:sp>
      <p:sp>
        <p:nvSpPr>
          <p:cNvPr id="10" name="Pladsholder til tekst 3"/>
          <p:cNvSpPr>
            <a:spLocks noGrp="1"/>
          </p:cNvSpPr>
          <p:nvPr>
            <p:custDataLst>
              <p:tags r:id="rId159"/>
            </p:custDataLst>
          </p:nvPr>
        </p:nvSpPr>
        <p:spPr bwMode="auto">
          <a:xfrm>
            <a:off x="425450" y="1338263"/>
            <a:ext cx="2241550"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788" b="1" dirty="0">
                <a:latin typeface="+mn-lt"/>
              </a:rPr>
              <a:t>Leverance 2: </a:t>
            </a:r>
            <a:r>
              <a:rPr lang="da-DK" sz="600" dirty="0" smtClean="0"/>
              <a:t>Understøttelse </a:t>
            </a:r>
            <a:r>
              <a:rPr lang="da-DK" sz="600" dirty="0"/>
              <a:t>vedr. frisættelse af </a:t>
            </a:r>
            <a:r>
              <a:rPr lang="da-DK" sz="600" dirty="0" smtClean="0"/>
              <a:t>forbrugs- </a:t>
            </a:r>
            <a:r>
              <a:rPr lang="da-DK" sz="600" dirty="0"/>
              <a:t>og </a:t>
            </a:r>
          </a:p>
          <a:p>
            <a:pPr marL="0" indent="0">
              <a:spcBef>
                <a:spcPct val="0"/>
              </a:spcBef>
              <a:spcAft>
                <a:spcPct val="0"/>
              </a:spcAft>
              <a:buNone/>
            </a:pPr>
            <a:r>
              <a:rPr lang="da-DK" sz="600" dirty="0"/>
              <a:t>produktionsdata i regi af bekendtgørelse om  frisættelse af </a:t>
            </a:r>
            <a:r>
              <a:rPr lang="da-DK" sz="600" dirty="0" err="1"/>
              <a:t>eldata</a:t>
            </a:r>
            <a:r>
              <a:rPr lang="da-DK" sz="600" dirty="0"/>
              <a:t> </a:t>
            </a:r>
            <a:endParaRPr lang="da-DK" sz="600" dirty="0" smtClean="0"/>
          </a:p>
          <a:p>
            <a:pPr marL="0" indent="0">
              <a:spcBef>
                <a:spcPct val="0"/>
              </a:spcBef>
              <a:spcAft>
                <a:spcPct val="0"/>
              </a:spcAft>
              <a:buNone/>
            </a:pPr>
            <a:r>
              <a:rPr lang="da-DK" sz="600" dirty="0" smtClean="0"/>
              <a:t>– </a:t>
            </a:r>
            <a:r>
              <a:rPr lang="da-DK" sz="600" dirty="0"/>
              <a:t>håndtering af </a:t>
            </a:r>
            <a:r>
              <a:rPr lang="da-DK" sz="600" dirty="0" smtClean="0"/>
              <a:t>fortrolighed</a:t>
            </a:r>
            <a:endParaRPr lang="da-DK" sz="600" dirty="0"/>
          </a:p>
        </p:txBody>
      </p:sp>
      <p:sp>
        <p:nvSpPr>
          <p:cNvPr id="8" name="Pladsholder til tekst 3"/>
          <p:cNvSpPr>
            <a:spLocks noGrp="1"/>
          </p:cNvSpPr>
          <p:nvPr>
            <p:custDataLst>
              <p:tags r:id="rId160"/>
            </p:custDataLst>
          </p:nvPr>
        </p:nvSpPr>
        <p:spPr bwMode="auto">
          <a:xfrm>
            <a:off x="425449" y="831850"/>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p:nvSpPr>
          <p:cNvPr id="170" name="Pladsholder til tekst 3"/>
          <p:cNvSpPr>
            <a:spLocks noGrp="1"/>
          </p:cNvSpPr>
          <p:nvPr>
            <p:custDataLst>
              <p:tags r:id="rId161"/>
            </p:custDataLst>
          </p:nvPr>
        </p:nvSpPr>
        <p:spPr bwMode="auto">
          <a:xfrm>
            <a:off x="425450" y="2751138"/>
            <a:ext cx="2474913" cy="3063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sz="800" dirty="0" smtClean="0"/>
              <a:t>TENTATIV: Leverance 6</a:t>
            </a:r>
            <a:r>
              <a:rPr lang="da-DK" sz="800" dirty="0"/>
              <a:t>: </a:t>
            </a:r>
            <a:r>
              <a:rPr lang="da-DK" sz="600" dirty="0" smtClean="0"/>
              <a:t>anbefalinger/analyse </a:t>
            </a:r>
            <a:r>
              <a:rPr lang="da-DK" sz="600" dirty="0"/>
              <a:t>vedr. håndtering </a:t>
            </a:r>
          </a:p>
          <a:p>
            <a:pPr marL="0" indent="0">
              <a:spcBef>
                <a:spcPct val="0"/>
              </a:spcBef>
              <a:spcAft>
                <a:spcPct val="0"/>
              </a:spcAft>
              <a:buNone/>
            </a:pPr>
            <a:r>
              <a:rPr lang="da-DK" sz="600" dirty="0"/>
              <a:t>af stamdata og </a:t>
            </a:r>
            <a:r>
              <a:rPr lang="da-DK" sz="600" dirty="0" smtClean="0"/>
              <a:t>datakvalitet</a:t>
            </a:r>
            <a:endParaRPr lang="da-DK" sz="600" dirty="0"/>
          </a:p>
          <a:p>
            <a:pPr marL="0" indent="0">
              <a:spcBef>
                <a:spcPct val="0"/>
              </a:spcBef>
              <a:spcAft>
                <a:spcPct val="0"/>
              </a:spcAft>
              <a:buNone/>
            </a:pPr>
            <a:endParaRPr lang="da-DK" sz="600" dirty="0">
              <a:solidFill>
                <a:schemeClr val="dk1"/>
              </a:solidFill>
            </a:endParaRPr>
          </a:p>
        </p:txBody>
      </p:sp>
      <p:sp>
        <p:nvSpPr>
          <p:cNvPr id="203" name="Afrundet rektangel 202"/>
          <p:cNvSpPr/>
          <p:nvPr/>
        </p:nvSpPr>
        <p:spPr>
          <a:xfrm>
            <a:off x="353616" y="4174939"/>
            <a:ext cx="458500" cy="872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04" name="Afrundet rektangel 203"/>
          <p:cNvSpPr/>
          <p:nvPr/>
        </p:nvSpPr>
        <p:spPr>
          <a:xfrm>
            <a:off x="353616" y="4461638"/>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06" name="Tekstfelt 205"/>
          <p:cNvSpPr txBox="1"/>
          <p:nvPr/>
        </p:nvSpPr>
        <p:spPr>
          <a:xfrm>
            <a:off x="839099" y="4412948"/>
            <a:ext cx="1087376" cy="207749"/>
          </a:xfrm>
          <a:prstGeom prst="rect">
            <a:avLst/>
          </a:prstGeom>
          <a:noFill/>
        </p:spPr>
        <p:txBody>
          <a:bodyPr wrap="square" rtlCol="0">
            <a:spAutoFit/>
          </a:bodyPr>
          <a:lstStyle/>
          <a:p>
            <a:r>
              <a:rPr lang="da-DK" sz="750" dirty="0"/>
              <a:t>Udarbejdelsesproces</a:t>
            </a:r>
          </a:p>
        </p:txBody>
      </p:sp>
      <p:sp>
        <p:nvSpPr>
          <p:cNvPr id="215" name="Rektangel 214"/>
          <p:cNvSpPr/>
          <p:nvPr/>
        </p:nvSpPr>
        <p:spPr>
          <a:xfrm>
            <a:off x="2345259" y="4381214"/>
            <a:ext cx="630301" cy="207749"/>
          </a:xfrm>
          <a:prstGeom prst="rect">
            <a:avLst/>
          </a:prstGeom>
        </p:spPr>
        <p:txBody>
          <a:bodyPr wrap="none">
            <a:spAutoFit/>
          </a:bodyPr>
          <a:lstStyle/>
          <a:p>
            <a:r>
              <a:rPr lang="da-DK" sz="750" dirty="0"/>
              <a:t>Leverance</a:t>
            </a:r>
          </a:p>
        </p:txBody>
      </p:sp>
      <p:sp>
        <p:nvSpPr>
          <p:cNvPr id="217" name="Rektangel 216"/>
          <p:cNvSpPr/>
          <p:nvPr/>
        </p:nvSpPr>
        <p:spPr>
          <a:xfrm>
            <a:off x="2342792" y="4131839"/>
            <a:ext cx="1124026" cy="207749"/>
          </a:xfrm>
          <a:prstGeom prst="rect">
            <a:avLst/>
          </a:prstGeom>
        </p:spPr>
        <p:txBody>
          <a:bodyPr wrap="none">
            <a:spAutoFit/>
          </a:bodyPr>
          <a:lstStyle/>
          <a:p>
            <a:r>
              <a:rPr lang="da-DK" sz="750" dirty="0"/>
              <a:t>DUG eller FFD møder</a:t>
            </a:r>
          </a:p>
        </p:txBody>
      </p:sp>
      <p:sp>
        <p:nvSpPr>
          <p:cNvPr id="4" name="Rektangel 3"/>
          <p:cNvSpPr/>
          <p:nvPr/>
        </p:nvSpPr>
        <p:spPr>
          <a:xfrm>
            <a:off x="834955" y="4131839"/>
            <a:ext cx="1250663" cy="213585"/>
          </a:xfrm>
          <a:prstGeom prst="rect">
            <a:avLst/>
          </a:prstGeom>
        </p:spPr>
        <p:txBody>
          <a:bodyPr wrap="none">
            <a:spAutoFit/>
          </a:bodyPr>
          <a:lstStyle/>
          <a:p>
            <a:r>
              <a:rPr lang="da-DK" sz="788" dirty="0"/>
              <a:t>Mødemuligheder i DUG</a:t>
            </a:r>
          </a:p>
        </p:txBody>
      </p:sp>
      <p:sp>
        <p:nvSpPr>
          <p:cNvPr id="20" name="Beslutning 19"/>
          <p:cNvSpPr/>
          <p:nvPr/>
        </p:nvSpPr>
        <p:spPr>
          <a:xfrm>
            <a:off x="2174702" y="4367444"/>
            <a:ext cx="161329" cy="18147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51" name="Ligebenet trekant 50"/>
          <p:cNvSpPr/>
          <p:nvPr/>
        </p:nvSpPr>
        <p:spPr>
          <a:xfrm>
            <a:off x="2180553" y="4095206"/>
            <a:ext cx="141854" cy="1910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Tree>
    <p:extLst>
      <p:ext uri="{BB962C8B-B14F-4D97-AF65-F5344CB8AC3E}">
        <p14:creationId xmlns:p14="http://schemas.microsoft.com/office/powerpoint/2010/main" val="160459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6</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FDP -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169559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7</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a:t> </a:t>
            </a:r>
            <a:r>
              <a:rPr lang="da-DK" sz="900" b="1" i="1" smtClean="0"/>
              <a:t>Vejledning</a:t>
            </a:r>
            <a:r>
              <a:rPr lang="da-DK" sz="900" b="1" i="1" dirty="0"/>
              <a:t>, </a:t>
            </a:r>
            <a:r>
              <a:rPr lang="da-DK" sz="900" i="1" dirty="0"/>
              <a:t>fra myndighedsside, fx ift. gældende regler i relevant </a:t>
            </a:r>
            <a:r>
              <a:rPr lang="da-DK" sz="900" i="1" dirty="0" smtClean="0"/>
              <a:t>sektorlovgivning</a:t>
            </a:r>
            <a:endParaRPr lang="da-DK" sz="900" i="1" dirty="0"/>
          </a:p>
          <a:p>
            <a:pPr marL="228600" indent="-228600">
              <a:buAutoNum type="arabicParenR"/>
            </a:pPr>
            <a:r>
              <a:rPr lang="da-DK" sz="900" b="1" i="1" dirty="0" smtClean="0"/>
              <a:t>Rådgivning, </a:t>
            </a:r>
            <a:r>
              <a:rPr lang="da-DK" sz="900" i="1" dirty="0" err="1" smtClean="0"/>
              <a:t>mhp</a:t>
            </a:r>
            <a:r>
              <a:rPr lang="da-DK" sz="900" i="1" dirty="0" smtClean="0"/>
              <a:t>. at skabe sammenhæng og ensartethed i programmet, specifikt vedrørende fællesoffentlige arkitekturprincipper, og mere generelt eksempelvis ift. GDPR</a:t>
            </a:r>
            <a:r>
              <a:rPr lang="da-DK" sz="900" b="1" i="1" dirty="0" smtClean="0"/>
              <a:t>.</a:t>
            </a:r>
          </a:p>
          <a:p>
            <a:pPr marL="228600" indent="-228600">
              <a:buAutoNum type="arabicParenR"/>
            </a:pPr>
            <a:r>
              <a:rPr lang="da-DK" sz="900" b="1" i="1" dirty="0" smtClean="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t>
            </a:r>
            <a:r>
              <a:rPr lang="da-DK" sz="900" i="1" dirty="0" smtClean="0"/>
              <a:t>Analyserne//redegørelser</a:t>
            </a:r>
            <a:r>
              <a:rPr lang="da-DK" sz="900" b="1" i="1" dirty="0" smtClean="0"/>
              <a:t> </a:t>
            </a:r>
            <a:r>
              <a:rPr lang="da-DK" sz="900" i="1" dirty="0"/>
              <a:t>kan fx pege på, at der er grundlag for at udarbejde en eller flere konkrete </a:t>
            </a:r>
            <a:r>
              <a:rPr lang="da-DK" sz="900" i="1" dirty="0" smtClean="0"/>
              <a:t>anbefalings-leverancer. </a:t>
            </a:r>
            <a:endParaRPr lang="da-DK" sz="900" i="1" dirty="0"/>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5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3zZn18ZmCThLqLFjGTEd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4izQlD.iDO245vLXH1v0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LPWlpGUrqSCTGCz7ZbBL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Q76n7CurPjDAFkjkFg20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ube.ENUOQu8h5hTC35j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vn3QJbLBkKrCa4wQ75_N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E7IECT4Wyfo3JO91w15h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4I7cZZsJOpMjYBjXgh5p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5eBTvHjZBO3uoDZyj0Xg_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V24eaiosD3R8JTOcd4Jk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qN4d9qY3lcKxU3c7MnZL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rX.tZTywgLsqNHgtT9FL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1mQj.J5SJhDBD.SOJYp4b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LIa7efLg1BtAmKISNpkoV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FzPFlme0MDfG1CA7e12M2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zSCrkcj_N7PvQeCwkLLng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kUVO1l34hKQI5ajbFznS2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lSIE6nVy7eIZK0cVhc671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LXnnaw0wJLFlE2jR9VcI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F3.jgqzJRW3nm9U2iN8Q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_9kH_ZLyLy_2nuwu5gnO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A9QxXPYE1Je8PtYzfAPrD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40WyEDYL_iU1HNqTuhYVf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Pp7zQQYqnrVl06Pxyoeqg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7b1JeZCpHIMTdzCQvQ_1R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yCn.63mBD5yGxML.TelOt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3GmzmRr8dLAAkvuk8gro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gbLHzreGkdcyfSAS1X.j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0pwmTiXDMApr.ItGD6Mnw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tjY91aYM9QHtitgKydaj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NeSqY0Kqp6fTE3GB0HlFz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_TL6nTLdboAdnae7xUiad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Qj3F6N7wbZvNe7OvQoS2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OKF0bo8b5Z2vSGnnIb7Y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QGc3cV0A.YhDhubsgt7bb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C9ubR1yzVkzgukWeyLDY.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iNmWHZUacmg2isKgNW_PY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Nnp2YmXcoH2yHcwwhYqA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2x8z5Ru76tsYc2zfAKFz0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DQ8YiZ8GHeZoFrJGE6XDr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FmKcTe9yh5d9ftmvhxLJ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m5qik6vCaKV_A8Z4e08Pp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vzTnnVBDI7SAEpHzOUwU7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1f.E030yvxsCoaV0mYy4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xSP6sfcFFyIVt1a7NdVZL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7XgUCqlH.kRfN2Bvjgg28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DmbCOipdZaH_U3gZO5BXq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p9TKREAY5L.HTVqvUqYc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ZaDrykvzEnxY2IxyDJkF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WqGopNSyZ.izaKWPiCj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4b8i.hZkTSRvIbG6RsB4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WKX9mvK1D1S.xMyXLFjQJ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SgSq0a.R6umVOf0YO.H7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cuEjSIeuTnBsfU9LTLKOW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RIsULRT3ZDDbLynv1fL_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8fdy.iUxKewgJXqbiE0.E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RgxBfWJkx3UHqlJ_BRYi0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sx6efvQE7HoE.iW18i8f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YAPnhn2kHeY6f5XxskW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Ix1F98jhr9cm1nTGlNbV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VARS98rG3IzI4BISj9e9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cTUXyck1S5LbbKUREjl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lLVN15ML3RQoZHoiTQ_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Ch859ekBWNKoq3E9lXJ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ShB7VU8JHz.pqGmSOSN0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8gVWXGPoqopz8lYKMgHW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57g08z3GfboYt1l86Ch2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uNzIIKnDuTG7oklVUMU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AWf1wUzNcfvgGAT9vfCh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xJZHxqGAr6UKmtOzLQT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jig7IyJ1ptmAYtVWVdE9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dyDwL05kPUUfqPsmeac2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wcvKxEYscTVBQ1QkNP7q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O3QEWa4Glg8UuTpaXu7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8z9Rk7OyioLpqbH6uBQcc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0vJM31MMw2dS3aaG8WfE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OfRyvMlITdIg9c5opeT9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rqgQp2X6PHhp8_zN7hq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P.kdXcfoeIB14aAp11nj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WTN7x94Lv0V8b0qekzu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gTbGcmqL48AZ_1la4AMFn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uvtAcB55Cngo7J0w7df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MkJ99AHgiCgRc6jCdnWD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_BWsquC0grVng3fBkHqo4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K3ZRrA6snyD6Fwpx61le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gSDbw6iJ552UeJd9S3di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5VeCaVOwbFSt4lSpgxSP8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Cwa.h8H.hxoq6.mSXk1D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PRrDj7uKr83au0IaJUpd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eeiMpwRm9l4MRmAVk1zs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yLANciAVQpMIXSlrdFzZ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NPdmBK2ZF4FsFiuYRyU6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B4qIUI9T64HwrlZbX8YT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lPYdVHwUAbGZrWJRGubK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ODtwdZRrlCyPq.BQBBz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o1f9lw.uKy9v5VpDs.TW0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l3Af8fDg2Zsb09FQTAkdL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EaoZgWIucgBzdpZ.Ad8B_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DgBe6SU2k6nVuoOGENFXU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Zf98Ux3eFNGPboMvdKqP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aFOwhiu0la83boNYdhd1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BE_FabCWn6MwEqAR.Yt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2N1zbhQoilGUbag3pbqD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1WRqc1dlkZCJP3HoBCl.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5voh8BoKYfynZpNmgtg.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_IPoUxBSDwzXIk8Jgjm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6zVMhpvZnMvT7vYhdWPBB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2r58Y7ec9XZ_PGliuNk_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36mrJBWtnATEHb7NlyZsC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VkKJ6U.1wAbuDfFKXBaC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pgz1mRBRmFf62Oph2owWA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PEMHq9p_M5p.K2.71lYGp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962nXhX0Y8x3EAgNh4VB7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2eK_TMWNUT_6Le2z16MwR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x0igvtGgq98Iu2Q30iA1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zU5DUDSoA1mVRFcBrQaR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0WtG2EcM5cfhY6ZTYsqfS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tIcETZK8Au0avrcyIJYh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PyQvZbaRiA8mK9OFGYfe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vkm4q0ywk98TzGKgUYVi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iAfxOSZAOlhe8U7LZdYMA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lC3S0kgA.7yhwDpUSGGvp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NzQpBz_cHjyZ_ZduQt9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wC03mW.8CiD2DxwNkpU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FmnxB61ngwZbbMYxEaNVC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kL_HLIqBNkm78p1.sN6n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Tlxg5HK8smbijvI5JHSf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XJ5R26Syt0nSlUAJ9TOZ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BEliAjg1azGMbz765B9zI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xky3yEUIc4Xeo25CyqQ5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2bFKhHG959z1wSxD64qk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i6f6r4bEo2wHf19lF4jef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So5qE3JkOu.FvYn65bm_e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36FNRWFbyUNv4jUsXMyIv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WTfI_hiHu0YNPLHpECTv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Vbk27Pbh4w_mr0EVbGtsA"/>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4253</TotalTime>
  <Words>1052</Words>
  <Application>Microsoft Office PowerPoint</Application>
  <PresentationFormat>Skærmshow (16:9)</PresentationFormat>
  <Paragraphs>176</Paragraphs>
  <Slides>7</Slides>
  <Notes>0</Notes>
  <HiddenSlides>0</HiddenSlides>
  <MMClips>0</MMClips>
  <ScaleCrop>false</ScaleCrop>
  <HeadingPairs>
    <vt:vector size="8" baseType="variant">
      <vt:variant>
        <vt:lpstr>Benyttede skrifttyper</vt:lpstr>
      </vt:variant>
      <vt:variant>
        <vt:i4>9</vt:i4>
      </vt:variant>
      <vt:variant>
        <vt:lpstr>Tema</vt:lpstr>
      </vt:variant>
      <vt:variant>
        <vt:i4>9</vt:i4>
      </vt:variant>
      <vt:variant>
        <vt:lpstr>Integrerede OLE-servere</vt:lpstr>
      </vt:variant>
      <vt:variant>
        <vt:i4>1</vt:i4>
      </vt:variant>
      <vt:variant>
        <vt:lpstr>Slidetitler</vt:lpstr>
      </vt:variant>
      <vt:variant>
        <vt:i4>7</vt:i4>
      </vt:variant>
    </vt:vector>
  </HeadingPairs>
  <TitlesOfParts>
    <vt:vector size="26" baseType="lpstr">
      <vt:lpstr>Arial</vt:lpstr>
      <vt:lpstr>Barlow Light</vt:lpstr>
      <vt:lpstr>Calibri</vt:lpstr>
      <vt:lpstr>Courier New</vt:lpstr>
      <vt:lpstr>Roboto</vt:lpstr>
      <vt:lpstr>Segoe UI Semilight</vt:lpstr>
      <vt:lpstr>Segoe UI Symbol</vt:lpstr>
      <vt:lpstr>Times New Roman</vt:lpstr>
      <vt:lpstr>Wingdings</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Maiken Gro Duelund Gravgaard</dc:creator>
  <cp:lastModifiedBy>Niels Andreas Nepper-Christensen</cp:lastModifiedBy>
  <cp:revision>420</cp:revision>
  <dcterms:created xsi:type="dcterms:W3CDTF">2022-11-30T09:35:01Z</dcterms:created>
  <dcterms:modified xsi:type="dcterms:W3CDTF">2024-09-25T18:18:33Z</dcterms:modified>
</cp:coreProperties>
</file>